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6" r:id="rId5"/>
    <p:sldId id="257" r:id="rId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63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7AE81E-7B49-45B4-B4EA-A41A82530315}" v="22" dt="2024-11-28T16:06:20.1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p:scale>
          <a:sx n="120" d="100"/>
          <a:sy n="120" d="100"/>
        </p:scale>
        <p:origin x="-54"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ztina Molnar" userId="75c6bb9e-0a4a-45eb-89e9-8f2d8c99e8fa" providerId="ADAL" clId="{C77AE81E-7B49-45B4-B4EA-A41A82530315}"/>
    <pc:docChg chg="custSel modSld">
      <pc:chgData name="Krisztina Molnar" userId="75c6bb9e-0a4a-45eb-89e9-8f2d8c99e8fa" providerId="ADAL" clId="{C77AE81E-7B49-45B4-B4EA-A41A82530315}" dt="2024-11-28T16:06:30.478" v="893" actId="1076"/>
      <pc:docMkLst>
        <pc:docMk/>
      </pc:docMkLst>
      <pc:sldChg chg="addSp delSp modSp mod">
        <pc:chgData name="Krisztina Molnar" userId="75c6bb9e-0a4a-45eb-89e9-8f2d8c99e8fa" providerId="ADAL" clId="{C77AE81E-7B49-45B4-B4EA-A41A82530315}" dt="2024-11-28T15:39:16.186" v="347" actId="33524"/>
        <pc:sldMkLst>
          <pc:docMk/>
          <pc:sldMk cId="2024085041" sldId="256"/>
        </pc:sldMkLst>
        <pc:spChg chg="mod">
          <ac:chgData name="Krisztina Molnar" userId="75c6bb9e-0a4a-45eb-89e9-8f2d8c99e8fa" providerId="ADAL" clId="{C77AE81E-7B49-45B4-B4EA-A41A82530315}" dt="2024-11-28T15:22:45.078" v="53" actId="20577"/>
          <ac:spMkLst>
            <pc:docMk/>
            <pc:sldMk cId="2024085041" sldId="256"/>
            <ac:spMk id="6" creationId="{00000000-0000-0000-0000-000000000000}"/>
          </ac:spMkLst>
        </pc:spChg>
        <pc:spChg chg="mod">
          <ac:chgData name="Krisztina Molnar" userId="75c6bb9e-0a4a-45eb-89e9-8f2d8c99e8fa" providerId="ADAL" clId="{C77AE81E-7B49-45B4-B4EA-A41A82530315}" dt="2024-11-28T15:25:19.807" v="75" actId="14100"/>
          <ac:spMkLst>
            <pc:docMk/>
            <pc:sldMk cId="2024085041" sldId="256"/>
            <ac:spMk id="13" creationId="{00000000-0000-0000-0000-000000000000}"/>
          </ac:spMkLst>
        </pc:spChg>
        <pc:spChg chg="mod">
          <ac:chgData name="Krisztina Molnar" userId="75c6bb9e-0a4a-45eb-89e9-8f2d8c99e8fa" providerId="ADAL" clId="{C77AE81E-7B49-45B4-B4EA-A41A82530315}" dt="2024-11-28T15:26:32.725" v="85" actId="14100"/>
          <ac:spMkLst>
            <pc:docMk/>
            <pc:sldMk cId="2024085041" sldId="256"/>
            <ac:spMk id="15" creationId="{00000000-0000-0000-0000-000000000000}"/>
          </ac:spMkLst>
        </pc:spChg>
        <pc:spChg chg="mod">
          <ac:chgData name="Krisztina Molnar" userId="75c6bb9e-0a4a-45eb-89e9-8f2d8c99e8fa" providerId="ADAL" clId="{C77AE81E-7B49-45B4-B4EA-A41A82530315}" dt="2024-11-28T15:25:08.135" v="73" actId="14100"/>
          <ac:spMkLst>
            <pc:docMk/>
            <pc:sldMk cId="2024085041" sldId="256"/>
            <ac:spMk id="18" creationId="{00000000-0000-0000-0000-000000000000}"/>
          </ac:spMkLst>
        </pc:spChg>
        <pc:spChg chg="mod">
          <ac:chgData name="Krisztina Molnar" userId="75c6bb9e-0a4a-45eb-89e9-8f2d8c99e8fa" providerId="ADAL" clId="{C77AE81E-7B49-45B4-B4EA-A41A82530315}" dt="2024-11-28T15:39:16.186" v="347" actId="33524"/>
          <ac:spMkLst>
            <pc:docMk/>
            <pc:sldMk cId="2024085041" sldId="256"/>
            <ac:spMk id="20" creationId="{00000000-0000-0000-0000-000000000000}"/>
          </ac:spMkLst>
        </pc:spChg>
        <pc:spChg chg="mod">
          <ac:chgData name="Krisztina Molnar" userId="75c6bb9e-0a4a-45eb-89e9-8f2d8c99e8fa" providerId="ADAL" clId="{C77AE81E-7B49-45B4-B4EA-A41A82530315}" dt="2024-11-28T15:37:07.217" v="342" actId="20577"/>
          <ac:spMkLst>
            <pc:docMk/>
            <pc:sldMk cId="2024085041" sldId="256"/>
            <ac:spMk id="21" creationId="{00000000-0000-0000-0000-000000000000}"/>
          </ac:spMkLst>
        </pc:spChg>
        <pc:picChg chg="add mod">
          <ac:chgData name="Krisztina Molnar" userId="75c6bb9e-0a4a-45eb-89e9-8f2d8c99e8fa" providerId="ADAL" clId="{C77AE81E-7B49-45B4-B4EA-A41A82530315}" dt="2024-11-28T15:24:14.389" v="67" actId="1076"/>
          <ac:picMkLst>
            <pc:docMk/>
            <pc:sldMk cId="2024085041" sldId="256"/>
            <ac:picMk id="2" creationId="{2148744B-98EA-2B21-6EEE-217CCBE779B3}"/>
          </ac:picMkLst>
        </pc:picChg>
        <pc:picChg chg="add mod">
          <ac:chgData name="Krisztina Molnar" userId="75c6bb9e-0a4a-45eb-89e9-8f2d8c99e8fa" providerId="ADAL" clId="{C77AE81E-7B49-45B4-B4EA-A41A82530315}" dt="2024-11-28T15:25:22.102" v="76" actId="1076"/>
          <ac:picMkLst>
            <pc:docMk/>
            <pc:sldMk cId="2024085041" sldId="256"/>
            <ac:picMk id="3" creationId="{353133D3-B87A-A175-9E15-7E19BF5EE44B}"/>
          </ac:picMkLst>
        </pc:picChg>
        <pc:picChg chg="add mod">
          <ac:chgData name="Krisztina Molnar" userId="75c6bb9e-0a4a-45eb-89e9-8f2d8c99e8fa" providerId="ADAL" clId="{C77AE81E-7B49-45B4-B4EA-A41A82530315}" dt="2024-11-28T15:26:27.486" v="83" actId="1076"/>
          <ac:picMkLst>
            <pc:docMk/>
            <pc:sldMk cId="2024085041" sldId="256"/>
            <ac:picMk id="8" creationId="{CB7B59AA-DD2D-529A-A975-7AF44003D55A}"/>
          </ac:picMkLst>
        </pc:picChg>
        <pc:picChg chg="del">
          <ac:chgData name="Krisztina Molnar" userId="75c6bb9e-0a4a-45eb-89e9-8f2d8c99e8fa" providerId="ADAL" clId="{C77AE81E-7B49-45B4-B4EA-A41A82530315}" dt="2024-11-28T15:22:49.815" v="54" actId="478"/>
          <ac:picMkLst>
            <pc:docMk/>
            <pc:sldMk cId="2024085041" sldId="256"/>
            <ac:picMk id="16" creationId="{E364DDC7-640C-44F4-A096-04A016462B91}"/>
          </ac:picMkLst>
        </pc:picChg>
        <pc:picChg chg="add mod">
          <ac:chgData name="Krisztina Molnar" userId="75c6bb9e-0a4a-45eb-89e9-8f2d8c99e8fa" providerId="ADAL" clId="{C77AE81E-7B49-45B4-B4EA-A41A82530315}" dt="2024-11-28T15:27:19.418" v="94" actId="1076"/>
          <ac:picMkLst>
            <pc:docMk/>
            <pc:sldMk cId="2024085041" sldId="256"/>
            <ac:picMk id="17" creationId="{95BEC5B8-3890-3E05-E9C0-CDDE363C78F2}"/>
          </ac:picMkLst>
        </pc:picChg>
        <pc:picChg chg="add mod">
          <ac:chgData name="Krisztina Molnar" userId="75c6bb9e-0a4a-45eb-89e9-8f2d8c99e8fa" providerId="ADAL" clId="{C77AE81E-7B49-45B4-B4EA-A41A82530315}" dt="2024-11-28T15:27:58.509" v="98" actId="1076"/>
          <ac:picMkLst>
            <pc:docMk/>
            <pc:sldMk cId="2024085041" sldId="256"/>
            <ac:picMk id="19" creationId="{D7E8EDC7-DB1B-84D3-87D7-5FFF626092DE}"/>
          </ac:picMkLst>
        </pc:picChg>
        <pc:picChg chg="add mod">
          <ac:chgData name="Krisztina Molnar" userId="75c6bb9e-0a4a-45eb-89e9-8f2d8c99e8fa" providerId="ADAL" clId="{C77AE81E-7B49-45B4-B4EA-A41A82530315}" dt="2024-11-28T15:28:43.358" v="101" actId="1076"/>
          <ac:picMkLst>
            <pc:docMk/>
            <pc:sldMk cId="2024085041" sldId="256"/>
            <ac:picMk id="32" creationId="{903A004B-5E32-274B-5BE4-FD994580C182}"/>
          </ac:picMkLst>
        </pc:picChg>
        <pc:picChg chg="del">
          <ac:chgData name="Krisztina Molnar" userId="75c6bb9e-0a4a-45eb-89e9-8f2d8c99e8fa" providerId="ADAL" clId="{C77AE81E-7B49-45B4-B4EA-A41A82530315}" dt="2024-11-28T15:22:56.608" v="57" actId="478"/>
          <ac:picMkLst>
            <pc:docMk/>
            <pc:sldMk cId="2024085041" sldId="256"/>
            <ac:picMk id="1028" creationId="{DAF830C9-740E-4111-989B-A31CDA2E8F03}"/>
          </ac:picMkLst>
        </pc:picChg>
        <pc:picChg chg="del">
          <ac:chgData name="Krisztina Molnar" userId="75c6bb9e-0a4a-45eb-89e9-8f2d8c99e8fa" providerId="ADAL" clId="{C77AE81E-7B49-45B4-B4EA-A41A82530315}" dt="2024-11-28T15:22:54.474" v="56" actId="478"/>
          <ac:picMkLst>
            <pc:docMk/>
            <pc:sldMk cId="2024085041" sldId="256"/>
            <ac:picMk id="1030" creationId="{E5C70D10-BEEA-490D-B436-33AB96292140}"/>
          </ac:picMkLst>
        </pc:picChg>
        <pc:picChg chg="del">
          <ac:chgData name="Krisztina Molnar" userId="75c6bb9e-0a4a-45eb-89e9-8f2d8c99e8fa" providerId="ADAL" clId="{C77AE81E-7B49-45B4-B4EA-A41A82530315}" dt="2024-11-28T15:23:00.637" v="60" actId="478"/>
          <ac:picMkLst>
            <pc:docMk/>
            <pc:sldMk cId="2024085041" sldId="256"/>
            <ac:picMk id="1032" creationId="{95E146E0-5E4A-4834-87AA-92A69CA7406B}"/>
          </ac:picMkLst>
        </pc:picChg>
        <pc:picChg chg="del">
          <ac:chgData name="Krisztina Molnar" userId="75c6bb9e-0a4a-45eb-89e9-8f2d8c99e8fa" providerId="ADAL" clId="{C77AE81E-7B49-45B4-B4EA-A41A82530315}" dt="2024-11-28T15:22:52.609" v="55" actId="478"/>
          <ac:picMkLst>
            <pc:docMk/>
            <pc:sldMk cId="2024085041" sldId="256"/>
            <ac:picMk id="1034" creationId="{498C4B77-2757-4DDE-B538-32743FFE53B8}"/>
          </ac:picMkLst>
        </pc:picChg>
        <pc:picChg chg="del mod">
          <ac:chgData name="Krisztina Molnar" userId="75c6bb9e-0a4a-45eb-89e9-8f2d8c99e8fa" providerId="ADAL" clId="{C77AE81E-7B49-45B4-B4EA-A41A82530315}" dt="2024-11-28T15:22:58.474" v="59" actId="478"/>
          <ac:picMkLst>
            <pc:docMk/>
            <pc:sldMk cId="2024085041" sldId="256"/>
            <ac:picMk id="1036" creationId="{FCFE5A85-8496-4CE0-A22A-AA3C54140512}"/>
          </ac:picMkLst>
        </pc:picChg>
      </pc:sldChg>
      <pc:sldChg chg="addSp delSp modSp mod">
        <pc:chgData name="Krisztina Molnar" userId="75c6bb9e-0a4a-45eb-89e9-8f2d8c99e8fa" providerId="ADAL" clId="{C77AE81E-7B49-45B4-B4EA-A41A82530315}" dt="2024-11-28T16:06:30.478" v="893" actId="1076"/>
        <pc:sldMkLst>
          <pc:docMk/>
          <pc:sldMk cId="1613502598" sldId="257"/>
        </pc:sldMkLst>
        <pc:spChg chg="mod">
          <ac:chgData name="Krisztina Molnar" userId="75c6bb9e-0a4a-45eb-89e9-8f2d8c99e8fa" providerId="ADAL" clId="{C77AE81E-7B49-45B4-B4EA-A41A82530315}" dt="2024-11-28T15:40:24.735" v="358" actId="20577"/>
          <ac:spMkLst>
            <pc:docMk/>
            <pc:sldMk cId="1613502598" sldId="257"/>
            <ac:spMk id="2" creationId="{00000000-0000-0000-0000-000000000000}"/>
          </ac:spMkLst>
        </pc:spChg>
        <pc:spChg chg="mod">
          <ac:chgData name="Krisztina Molnar" userId="75c6bb9e-0a4a-45eb-89e9-8f2d8c99e8fa" providerId="ADAL" clId="{C77AE81E-7B49-45B4-B4EA-A41A82530315}" dt="2024-11-28T15:40:52.047" v="409" actId="20577"/>
          <ac:spMkLst>
            <pc:docMk/>
            <pc:sldMk cId="1613502598" sldId="257"/>
            <ac:spMk id="6" creationId="{00000000-0000-0000-0000-000000000000}"/>
          </ac:spMkLst>
        </pc:spChg>
        <pc:spChg chg="mod">
          <ac:chgData name="Krisztina Molnar" userId="75c6bb9e-0a4a-45eb-89e9-8f2d8c99e8fa" providerId="ADAL" clId="{C77AE81E-7B49-45B4-B4EA-A41A82530315}" dt="2024-11-28T15:58:38.024" v="639" actId="33524"/>
          <ac:spMkLst>
            <pc:docMk/>
            <pc:sldMk cId="1613502598" sldId="257"/>
            <ac:spMk id="22" creationId="{00000000-0000-0000-0000-000000000000}"/>
          </ac:spMkLst>
        </pc:spChg>
        <pc:spChg chg="mod">
          <ac:chgData name="Krisztina Molnar" userId="75c6bb9e-0a4a-45eb-89e9-8f2d8c99e8fa" providerId="ADAL" clId="{C77AE81E-7B49-45B4-B4EA-A41A82530315}" dt="2024-11-28T16:03:56.605" v="858" actId="20577"/>
          <ac:spMkLst>
            <pc:docMk/>
            <pc:sldMk cId="1613502598" sldId="257"/>
            <ac:spMk id="26" creationId="{00000000-0000-0000-0000-000000000000}"/>
          </ac:spMkLst>
        </pc:spChg>
        <pc:spChg chg="mod">
          <ac:chgData name="Krisztina Molnar" userId="75c6bb9e-0a4a-45eb-89e9-8f2d8c99e8fa" providerId="ADAL" clId="{C77AE81E-7B49-45B4-B4EA-A41A82530315}" dt="2024-11-28T16:02:45.406" v="788" actId="1076"/>
          <ac:spMkLst>
            <pc:docMk/>
            <pc:sldMk cId="1613502598" sldId="257"/>
            <ac:spMk id="36" creationId="{00000000-0000-0000-0000-000000000000}"/>
          </ac:spMkLst>
        </pc:spChg>
        <pc:spChg chg="mod">
          <ac:chgData name="Krisztina Molnar" userId="75c6bb9e-0a4a-45eb-89e9-8f2d8c99e8fa" providerId="ADAL" clId="{C77AE81E-7B49-45B4-B4EA-A41A82530315}" dt="2024-11-28T16:04:30.505" v="868" actId="20577"/>
          <ac:spMkLst>
            <pc:docMk/>
            <pc:sldMk cId="1613502598" sldId="257"/>
            <ac:spMk id="38" creationId="{00000000-0000-0000-0000-000000000000}"/>
          </ac:spMkLst>
        </pc:spChg>
        <pc:picChg chg="add mod">
          <ac:chgData name="Krisztina Molnar" userId="75c6bb9e-0a4a-45eb-89e9-8f2d8c99e8fa" providerId="ADAL" clId="{C77AE81E-7B49-45B4-B4EA-A41A82530315}" dt="2024-11-28T16:05:17.252" v="871" actId="1076"/>
          <ac:picMkLst>
            <pc:docMk/>
            <pc:sldMk cId="1613502598" sldId="257"/>
            <ac:picMk id="3" creationId="{26A537B5-0FB6-DE51-AEB5-AEA20376B2A6}"/>
          </ac:picMkLst>
        </pc:picChg>
        <pc:picChg chg="add mod">
          <ac:chgData name="Krisztina Molnar" userId="75c6bb9e-0a4a-45eb-89e9-8f2d8c99e8fa" providerId="ADAL" clId="{C77AE81E-7B49-45B4-B4EA-A41A82530315}" dt="2024-11-28T16:05:36.044" v="878" actId="1076"/>
          <ac:picMkLst>
            <pc:docMk/>
            <pc:sldMk cId="1613502598" sldId="257"/>
            <ac:picMk id="8" creationId="{69423098-F2FB-6D2A-D588-9FEE3FF3D0F8}"/>
          </ac:picMkLst>
        </pc:picChg>
        <pc:picChg chg="del">
          <ac:chgData name="Krisztina Molnar" userId="75c6bb9e-0a4a-45eb-89e9-8f2d8c99e8fa" providerId="ADAL" clId="{C77AE81E-7B49-45B4-B4EA-A41A82530315}" dt="2024-11-28T15:40:56.831" v="411" actId="478"/>
          <ac:picMkLst>
            <pc:docMk/>
            <pc:sldMk cId="1613502598" sldId="257"/>
            <ac:picMk id="9" creationId="{47EA0F6B-9E70-4054-8DB3-D1ACEF3976F8}"/>
          </ac:picMkLst>
        </pc:picChg>
        <pc:picChg chg="add mod">
          <ac:chgData name="Krisztina Molnar" userId="75c6bb9e-0a4a-45eb-89e9-8f2d8c99e8fa" providerId="ADAL" clId="{C77AE81E-7B49-45B4-B4EA-A41A82530315}" dt="2024-11-28T16:05:58.902" v="885" actId="1076"/>
          <ac:picMkLst>
            <pc:docMk/>
            <pc:sldMk cId="1613502598" sldId="257"/>
            <ac:picMk id="10" creationId="{C6D13E53-062C-01E7-8907-9948EACE657E}"/>
          </ac:picMkLst>
        </pc:picChg>
        <pc:picChg chg="add mod">
          <ac:chgData name="Krisztina Molnar" userId="75c6bb9e-0a4a-45eb-89e9-8f2d8c99e8fa" providerId="ADAL" clId="{C77AE81E-7B49-45B4-B4EA-A41A82530315}" dt="2024-11-28T16:06:13.504" v="888" actId="1076"/>
          <ac:picMkLst>
            <pc:docMk/>
            <pc:sldMk cId="1613502598" sldId="257"/>
            <ac:picMk id="16" creationId="{CEF8C845-EA8F-97CE-C537-611842FBE715}"/>
          </ac:picMkLst>
        </pc:picChg>
        <pc:picChg chg="add mod">
          <ac:chgData name="Krisztina Molnar" userId="75c6bb9e-0a4a-45eb-89e9-8f2d8c99e8fa" providerId="ADAL" clId="{C77AE81E-7B49-45B4-B4EA-A41A82530315}" dt="2024-11-28T16:06:30.478" v="893" actId="1076"/>
          <ac:picMkLst>
            <pc:docMk/>
            <pc:sldMk cId="1613502598" sldId="257"/>
            <ac:picMk id="17" creationId="{A8BF6906-7683-093C-14EF-6DBC26DD0993}"/>
          </ac:picMkLst>
        </pc:picChg>
        <pc:picChg chg="del">
          <ac:chgData name="Krisztina Molnar" userId="75c6bb9e-0a4a-45eb-89e9-8f2d8c99e8fa" providerId="ADAL" clId="{C77AE81E-7B49-45B4-B4EA-A41A82530315}" dt="2024-11-28T15:40:55.687" v="410" actId="478"/>
          <ac:picMkLst>
            <pc:docMk/>
            <pc:sldMk cId="1613502598" sldId="257"/>
            <ac:picMk id="53" creationId="{C43253C4-D58A-4899-8161-BD261C5FCE61}"/>
          </ac:picMkLst>
        </pc:picChg>
        <pc:picChg chg="del">
          <ac:chgData name="Krisztina Molnar" userId="75c6bb9e-0a4a-45eb-89e9-8f2d8c99e8fa" providerId="ADAL" clId="{C77AE81E-7B49-45B4-B4EA-A41A82530315}" dt="2024-11-28T15:40:57.678" v="412" actId="478"/>
          <ac:picMkLst>
            <pc:docMk/>
            <pc:sldMk cId="1613502598" sldId="257"/>
            <ac:picMk id="55" creationId="{B7D86137-FBCE-4CC2-A4EF-B93BDCDEBEDC}"/>
          </ac:picMkLst>
        </pc:picChg>
        <pc:picChg chg="del">
          <ac:chgData name="Krisztina Molnar" userId="75c6bb9e-0a4a-45eb-89e9-8f2d8c99e8fa" providerId="ADAL" clId="{C77AE81E-7B49-45B4-B4EA-A41A82530315}" dt="2024-11-28T15:40:58.762" v="413" actId="478"/>
          <ac:picMkLst>
            <pc:docMk/>
            <pc:sldMk cId="1613502598" sldId="257"/>
            <ac:picMk id="56" creationId="{5FFE6EE6-349F-4227-B086-65CB1B320E5F}"/>
          </ac:picMkLst>
        </pc:picChg>
        <pc:picChg chg="del">
          <ac:chgData name="Krisztina Molnar" userId="75c6bb9e-0a4a-45eb-89e9-8f2d8c99e8fa" providerId="ADAL" clId="{C77AE81E-7B49-45B4-B4EA-A41A82530315}" dt="2024-11-28T15:40:59.593" v="414" actId="478"/>
          <ac:picMkLst>
            <pc:docMk/>
            <pc:sldMk cId="1613502598" sldId="257"/>
            <ac:picMk id="57" creationId="{9DBACFE2-4D22-4263-B5AE-D9891F01662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D9AA711-8856-46A5-8870-8EA10F1E2661}" type="datetimeFigureOut">
              <a:rPr lang="en-GB" smtClean="0"/>
              <a:t>28/11/2024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13E4530-EB61-4150-BDD1-42CE2530889E}" type="slidenum">
              <a:rPr lang="en-GB" smtClean="0"/>
              <a:t>‹#›</a:t>
            </a:fld>
            <a:endParaRPr lang="en-GB" dirty="0"/>
          </a:p>
        </p:txBody>
      </p:sp>
    </p:spTree>
    <p:extLst>
      <p:ext uri="{BB962C8B-B14F-4D97-AF65-F5344CB8AC3E}">
        <p14:creationId xmlns:p14="http://schemas.microsoft.com/office/powerpoint/2010/main" val="2835159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3E4530-EB61-4150-BDD1-42CE2530889E}" type="slidenum">
              <a:rPr lang="en-GB" smtClean="0"/>
              <a:t>1</a:t>
            </a:fld>
            <a:endParaRPr lang="en-GB" dirty="0"/>
          </a:p>
        </p:txBody>
      </p:sp>
    </p:spTree>
    <p:extLst>
      <p:ext uri="{BB962C8B-B14F-4D97-AF65-F5344CB8AC3E}">
        <p14:creationId xmlns:p14="http://schemas.microsoft.com/office/powerpoint/2010/main" val="161583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3E4530-EB61-4150-BDD1-42CE2530889E}" type="slidenum">
              <a:rPr lang="en-GB" smtClean="0"/>
              <a:t>2</a:t>
            </a:fld>
            <a:endParaRPr lang="en-GB" dirty="0"/>
          </a:p>
        </p:txBody>
      </p:sp>
    </p:spTree>
    <p:extLst>
      <p:ext uri="{BB962C8B-B14F-4D97-AF65-F5344CB8AC3E}">
        <p14:creationId xmlns:p14="http://schemas.microsoft.com/office/powerpoint/2010/main" val="161583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417B4F-AC5B-4D03-A98F-82D9B94E3D7D}" type="datetimeFigureOut">
              <a:rPr lang="en-GB" smtClean="0"/>
              <a:t>28/11/2024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043B657-AB70-4A02-B219-F89370A8CC4D}" type="slidenum">
              <a:rPr lang="en-GB" smtClean="0"/>
              <a:t>‹#›</a:t>
            </a:fld>
            <a:endParaRPr lang="en-GB" dirty="0"/>
          </a:p>
        </p:txBody>
      </p:sp>
    </p:spTree>
    <p:extLst>
      <p:ext uri="{BB962C8B-B14F-4D97-AF65-F5344CB8AC3E}">
        <p14:creationId xmlns:p14="http://schemas.microsoft.com/office/powerpoint/2010/main" val="3235201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417B4F-AC5B-4D03-A98F-82D9B94E3D7D}" type="datetimeFigureOut">
              <a:rPr lang="en-GB" smtClean="0"/>
              <a:t>28/11/2024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043B657-AB70-4A02-B219-F89370A8CC4D}" type="slidenum">
              <a:rPr lang="en-GB" smtClean="0"/>
              <a:t>‹#›</a:t>
            </a:fld>
            <a:endParaRPr lang="en-GB" dirty="0"/>
          </a:p>
        </p:txBody>
      </p:sp>
    </p:spTree>
    <p:extLst>
      <p:ext uri="{BB962C8B-B14F-4D97-AF65-F5344CB8AC3E}">
        <p14:creationId xmlns:p14="http://schemas.microsoft.com/office/powerpoint/2010/main" val="84495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417B4F-AC5B-4D03-A98F-82D9B94E3D7D}" type="datetimeFigureOut">
              <a:rPr lang="en-GB" smtClean="0"/>
              <a:t>28/11/2024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043B657-AB70-4A02-B219-F89370A8CC4D}" type="slidenum">
              <a:rPr lang="en-GB" smtClean="0"/>
              <a:t>‹#›</a:t>
            </a:fld>
            <a:endParaRPr lang="en-GB" dirty="0"/>
          </a:p>
        </p:txBody>
      </p:sp>
    </p:spTree>
    <p:extLst>
      <p:ext uri="{BB962C8B-B14F-4D97-AF65-F5344CB8AC3E}">
        <p14:creationId xmlns:p14="http://schemas.microsoft.com/office/powerpoint/2010/main" val="139605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417B4F-AC5B-4D03-A98F-82D9B94E3D7D}" type="datetimeFigureOut">
              <a:rPr lang="en-GB" smtClean="0"/>
              <a:t>28/11/2024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043B657-AB70-4A02-B219-F89370A8CC4D}" type="slidenum">
              <a:rPr lang="en-GB" smtClean="0"/>
              <a:t>‹#›</a:t>
            </a:fld>
            <a:endParaRPr lang="en-GB" dirty="0"/>
          </a:p>
        </p:txBody>
      </p:sp>
    </p:spTree>
    <p:extLst>
      <p:ext uri="{BB962C8B-B14F-4D97-AF65-F5344CB8AC3E}">
        <p14:creationId xmlns:p14="http://schemas.microsoft.com/office/powerpoint/2010/main" val="84256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417B4F-AC5B-4D03-A98F-82D9B94E3D7D}" type="datetimeFigureOut">
              <a:rPr lang="en-GB" smtClean="0"/>
              <a:t>28/11/2024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043B657-AB70-4A02-B219-F89370A8CC4D}" type="slidenum">
              <a:rPr lang="en-GB" smtClean="0"/>
              <a:t>‹#›</a:t>
            </a:fld>
            <a:endParaRPr lang="en-GB" dirty="0"/>
          </a:p>
        </p:txBody>
      </p:sp>
    </p:spTree>
    <p:extLst>
      <p:ext uri="{BB962C8B-B14F-4D97-AF65-F5344CB8AC3E}">
        <p14:creationId xmlns:p14="http://schemas.microsoft.com/office/powerpoint/2010/main" val="18397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417B4F-AC5B-4D03-A98F-82D9B94E3D7D}" type="datetimeFigureOut">
              <a:rPr lang="en-GB" smtClean="0"/>
              <a:t>28/11/2024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043B657-AB70-4A02-B219-F89370A8CC4D}" type="slidenum">
              <a:rPr lang="en-GB" smtClean="0"/>
              <a:t>‹#›</a:t>
            </a:fld>
            <a:endParaRPr lang="en-GB" dirty="0"/>
          </a:p>
        </p:txBody>
      </p:sp>
    </p:spTree>
    <p:extLst>
      <p:ext uri="{BB962C8B-B14F-4D97-AF65-F5344CB8AC3E}">
        <p14:creationId xmlns:p14="http://schemas.microsoft.com/office/powerpoint/2010/main" val="201627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417B4F-AC5B-4D03-A98F-82D9B94E3D7D}" type="datetimeFigureOut">
              <a:rPr lang="en-GB" smtClean="0"/>
              <a:t>28/11/2024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043B657-AB70-4A02-B219-F89370A8CC4D}" type="slidenum">
              <a:rPr lang="en-GB" smtClean="0"/>
              <a:t>‹#›</a:t>
            </a:fld>
            <a:endParaRPr lang="en-GB" dirty="0"/>
          </a:p>
        </p:txBody>
      </p:sp>
    </p:spTree>
    <p:extLst>
      <p:ext uri="{BB962C8B-B14F-4D97-AF65-F5344CB8AC3E}">
        <p14:creationId xmlns:p14="http://schemas.microsoft.com/office/powerpoint/2010/main" val="2762368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417B4F-AC5B-4D03-A98F-82D9B94E3D7D}" type="datetimeFigureOut">
              <a:rPr lang="en-GB" smtClean="0"/>
              <a:t>28/11/2024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043B657-AB70-4A02-B219-F89370A8CC4D}" type="slidenum">
              <a:rPr lang="en-GB" smtClean="0"/>
              <a:t>‹#›</a:t>
            </a:fld>
            <a:endParaRPr lang="en-GB" dirty="0"/>
          </a:p>
        </p:txBody>
      </p:sp>
    </p:spTree>
    <p:extLst>
      <p:ext uri="{BB962C8B-B14F-4D97-AF65-F5344CB8AC3E}">
        <p14:creationId xmlns:p14="http://schemas.microsoft.com/office/powerpoint/2010/main" val="1538881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17B4F-AC5B-4D03-A98F-82D9B94E3D7D}" type="datetimeFigureOut">
              <a:rPr lang="en-GB" smtClean="0"/>
              <a:t>28/11/2024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043B657-AB70-4A02-B219-F89370A8CC4D}" type="slidenum">
              <a:rPr lang="en-GB" smtClean="0"/>
              <a:t>‹#›</a:t>
            </a:fld>
            <a:endParaRPr lang="en-GB" dirty="0"/>
          </a:p>
        </p:txBody>
      </p:sp>
    </p:spTree>
    <p:extLst>
      <p:ext uri="{BB962C8B-B14F-4D97-AF65-F5344CB8AC3E}">
        <p14:creationId xmlns:p14="http://schemas.microsoft.com/office/powerpoint/2010/main" val="1902865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417B4F-AC5B-4D03-A98F-82D9B94E3D7D}" type="datetimeFigureOut">
              <a:rPr lang="en-GB" smtClean="0"/>
              <a:t>28/11/2024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043B657-AB70-4A02-B219-F89370A8CC4D}" type="slidenum">
              <a:rPr lang="en-GB" smtClean="0"/>
              <a:t>‹#›</a:t>
            </a:fld>
            <a:endParaRPr lang="en-GB" dirty="0"/>
          </a:p>
        </p:txBody>
      </p:sp>
    </p:spTree>
    <p:extLst>
      <p:ext uri="{BB962C8B-B14F-4D97-AF65-F5344CB8AC3E}">
        <p14:creationId xmlns:p14="http://schemas.microsoft.com/office/powerpoint/2010/main" val="4039176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417B4F-AC5B-4D03-A98F-82D9B94E3D7D}" type="datetimeFigureOut">
              <a:rPr lang="en-GB" smtClean="0"/>
              <a:t>28/11/2024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043B657-AB70-4A02-B219-F89370A8CC4D}" type="slidenum">
              <a:rPr lang="en-GB" smtClean="0"/>
              <a:t>‹#›</a:t>
            </a:fld>
            <a:endParaRPr lang="en-GB" dirty="0"/>
          </a:p>
        </p:txBody>
      </p:sp>
    </p:spTree>
    <p:extLst>
      <p:ext uri="{BB962C8B-B14F-4D97-AF65-F5344CB8AC3E}">
        <p14:creationId xmlns:p14="http://schemas.microsoft.com/office/powerpoint/2010/main" val="188789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63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17B4F-AC5B-4D03-A98F-82D9B94E3D7D}" type="datetimeFigureOut">
              <a:rPr lang="en-GB" smtClean="0"/>
              <a:t>28/11/2024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3B657-AB70-4A02-B219-F89370A8CC4D}" type="slidenum">
              <a:rPr lang="en-GB" smtClean="0"/>
              <a:t>‹#›</a:t>
            </a:fld>
            <a:endParaRPr lang="en-GB" dirty="0"/>
          </a:p>
        </p:txBody>
      </p:sp>
    </p:spTree>
    <p:extLst>
      <p:ext uri="{BB962C8B-B14F-4D97-AF65-F5344CB8AC3E}">
        <p14:creationId xmlns:p14="http://schemas.microsoft.com/office/powerpoint/2010/main" val="63265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google.co.uk/url?sa=i&amp;rct=j&amp;q=&amp;esrc=s&amp;source=images&amp;cd=&amp;cad=rja&amp;uact=8&amp;ved=0ahUKEwijoKDKm_TQAhWFWRQKHQdGDPQQjRwIBw&amp;url=http://www.clipartkid.com/cartoon-pencil-cliparts/&amp;psig=AFQjCNFJ1McL5pej3TjMZNJuZzvjKPetzw&amp;ust=1481823158374459" TargetMode="Externa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gif"/><Relationship Id="rId11" Type="http://schemas.openxmlformats.org/officeDocument/2006/relationships/image" Target="../media/image7.png"/><Relationship Id="rId5" Type="http://schemas.openxmlformats.org/officeDocument/2006/relationships/hyperlink" Target="http://www.google.co.uk/url?sa=i&amp;rct=j&amp;q=&amp;esrc=s&amp;source=images&amp;cd=&amp;cad=rja&amp;uact=8&amp;ved=0ahUKEwjz6PHz5rrVAhUFOhQKHdrCBr8QjRwIBw&amp;url=http://hddfhm.com/clip-art/clipart-paint-pallet.html&amp;psig=AFQjCNGRMIWN_sE7RFBqpVq2aVborOiMTw&amp;ust=1501840739351316" TargetMode="External"/><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3.png"/><Relationship Id="rId3" Type="http://schemas.openxmlformats.org/officeDocument/2006/relationships/hyperlink" Target="http://www.google.co.uk/url?sa=i&amp;rct=j&amp;q=&amp;esrc=s&amp;source=images&amp;cd=&amp;cad=rja&amp;uact=8&amp;ved=0ahUKEwjz8_ykqLnVAhXDCMAKHRXdB_8QjRwIBw&amp;url=http://www.clipartqueen.com/fall-leaves-clip-art.html&amp;psig=AFQjCNEObqWa_BpeTSJFj1vxXNLaKcE5mw&amp;ust=1501789559556444" TargetMode="External"/><Relationship Id="rId7" Type="http://schemas.openxmlformats.org/officeDocument/2006/relationships/hyperlink" Target="https://www.google.co.uk/url?sa=i&amp;rct=j&amp;q=&amp;esrc=s&amp;source=images&amp;cd=&amp;cad=rja&amp;uact=8&amp;ved=0ahUKEwiOtprV3rvVAhXIOxQKHfjQCHAQjRwIBw&amp;url=https://www.pinterest.com/twahlert/physical-education/&amp;psig=AFQjCNERKqW_P77Zux7Wgn6ehSvSgEqJzA&amp;ust=1501872878974680" TargetMode="External"/><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www.phonicsplay.co.uk/" TargetMode="External"/><Relationship Id="rId11" Type="http://schemas.openxmlformats.org/officeDocument/2006/relationships/hyperlink" Target="http://www.google.co.uk/url?sa=i&amp;rct=j&amp;q=&amp;esrc=s&amp;source=images&amp;cd=&amp;cad=rja&amp;uact=8&amp;ved=0ahUKEwiRi-WngrzVAhXEUBQKHT4qA0kQjRwIBw&amp;url=http://hddfhm.com/clip-art/clipart-numbers.html&amp;psig=AFQjCNHnmJL3qeQ-_WJYd1ntFieia2VNTA&amp;ust=1501882435724008" TargetMode="External"/><Relationship Id="rId5" Type="http://schemas.openxmlformats.org/officeDocument/2006/relationships/hyperlink" Target="http://www.bbc.co.uk/schools/scienceclips/ages/5_6/science_5_6.shtml" TargetMode="External"/><Relationship Id="rId15" Type="http://schemas.openxmlformats.org/officeDocument/2006/relationships/image" Target="../media/image15.png"/><Relationship Id="rId10" Type="http://schemas.openxmlformats.org/officeDocument/2006/relationships/image" Target="../media/image11.gif"/><Relationship Id="rId4" Type="http://schemas.openxmlformats.org/officeDocument/2006/relationships/image" Target="../media/image9.png"/><Relationship Id="rId9" Type="http://schemas.openxmlformats.org/officeDocument/2006/relationships/hyperlink" Target="https://www.google.co.uk/url?sa=i&amp;rct=j&amp;q=&amp;esrc=s&amp;source=images&amp;cd=&amp;cad=rja&amp;uact=8&amp;ved=0ahUKEwi0-NG3gbzVAhXB7BQKHVStBkoQjRwIBw&amp;url=https://school.discoveryeducation.com/clipart/clip/ani_thinkingcap.html&amp;psig=AFQjCNFptFzf_DBJYiWd2ndFBBZITRU7Tw&amp;ust=1501882228041759" TargetMode="External"/><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7" name="Rectangle 26"/>
          <p:cNvSpPr/>
          <p:nvPr/>
        </p:nvSpPr>
        <p:spPr>
          <a:xfrm>
            <a:off x="5760132" y="2094878"/>
            <a:ext cx="3240360" cy="20330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251520" y="2117113"/>
            <a:ext cx="3010378" cy="20330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p:cNvSpPr/>
          <p:nvPr/>
        </p:nvSpPr>
        <p:spPr>
          <a:xfrm>
            <a:off x="5760132" y="116632"/>
            <a:ext cx="3240360" cy="19090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107504" y="116632"/>
            <a:ext cx="3240360" cy="19090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3347864" y="2333819"/>
            <a:ext cx="2304256" cy="2122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p:cNvSpPr/>
          <p:nvPr/>
        </p:nvSpPr>
        <p:spPr>
          <a:xfrm>
            <a:off x="3127889" y="1844824"/>
            <a:ext cx="2773920" cy="8746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3142818" y="1853660"/>
            <a:ext cx="2773920" cy="830997"/>
          </a:xfrm>
          <a:prstGeom prst="rect">
            <a:avLst/>
          </a:prstGeom>
          <a:noFill/>
        </p:spPr>
        <p:txBody>
          <a:bodyPr wrap="square" lIns="91440" tIns="45720" rIns="91440" bIns="45720">
            <a:spAutoFit/>
          </a:bodyPr>
          <a:lstStyle/>
          <a:p>
            <a:pPr algn="ctr"/>
            <a:r>
              <a:rPr lang="en-US" sz="2400" b="1" cap="none" spc="0" dirty="0">
                <a:ln w="17780" cmpd="sng">
                  <a:solidFill>
                    <a:schemeClr val="tx1"/>
                  </a:solidFill>
                  <a:prstDash val="solid"/>
                  <a:miter lim="800000"/>
                </a:ln>
                <a:solidFill>
                  <a:srgbClr val="92D050"/>
                </a:solidFill>
                <a:effectLst>
                  <a:outerShdw blurRad="50800" algn="tl" rotWithShape="0">
                    <a:srgbClr val="000000"/>
                  </a:outerShdw>
                </a:effectLst>
              </a:rPr>
              <a:t>What do you enjoy celebrating? </a:t>
            </a:r>
          </a:p>
        </p:txBody>
      </p:sp>
      <p:sp>
        <p:nvSpPr>
          <p:cNvPr id="10" name="Rectangle 9"/>
          <p:cNvSpPr/>
          <p:nvPr/>
        </p:nvSpPr>
        <p:spPr>
          <a:xfrm>
            <a:off x="3432081" y="116632"/>
            <a:ext cx="2232441" cy="16474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p:nvSpPr>
        <p:spPr>
          <a:xfrm>
            <a:off x="150318" y="4798232"/>
            <a:ext cx="4205657" cy="19090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solidFill>
                <a:schemeClr val="tx1"/>
              </a:solidFill>
            </a:endParaRPr>
          </a:p>
        </p:txBody>
      </p:sp>
      <p:sp>
        <p:nvSpPr>
          <p:cNvPr id="29" name="Rectangle 28"/>
          <p:cNvSpPr/>
          <p:nvPr/>
        </p:nvSpPr>
        <p:spPr>
          <a:xfrm>
            <a:off x="4644008" y="4773289"/>
            <a:ext cx="4205657" cy="19090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2"/>
          <p:cNvSpPr/>
          <p:nvPr/>
        </p:nvSpPr>
        <p:spPr>
          <a:xfrm>
            <a:off x="7276967" y="3845105"/>
            <a:ext cx="1327481" cy="12961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ounded Rectangle 17"/>
          <p:cNvSpPr/>
          <p:nvPr/>
        </p:nvSpPr>
        <p:spPr>
          <a:xfrm>
            <a:off x="5886951" y="3752531"/>
            <a:ext cx="1224136" cy="13887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ounded Rectangle 13"/>
          <p:cNvSpPr/>
          <p:nvPr/>
        </p:nvSpPr>
        <p:spPr>
          <a:xfrm>
            <a:off x="1888895" y="3814033"/>
            <a:ext cx="1224136" cy="12961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ounded Rectangle 4"/>
          <p:cNvSpPr/>
          <p:nvPr/>
        </p:nvSpPr>
        <p:spPr>
          <a:xfrm>
            <a:off x="498747" y="3805394"/>
            <a:ext cx="1224136" cy="12961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181013" y="5042118"/>
            <a:ext cx="4133650" cy="1754326"/>
          </a:xfrm>
          <a:prstGeom prst="rect">
            <a:avLst/>
          </a:prstGeom>
          <a:noFill/>
        </p:spPr>
        <p:txBody>
          <a:bodyPr wrap="square" rtlCol="0">
            <a:spAutoFit/>
          </a:bodyPr>
          <a:lstStyle/>
          <a:p>
            <a:r>
              <a:rPr lang="en-GB" sz="1200" b="1" u="sng" dirty="0"/>
              <a:t>Literacy- Reading and Writing</a:t>
            </a:r>
          </a:p>
          <a:p>
            <a:r>
              <a:rPr lang="en-GB" sz="1200" dirty="0"/>
              <a:t>In phonics we will be learning the remaining sounds in set 1 of</a:t>
            </a:r>
          </a:p>
          <a:p>
            <a:r>
              <a:rPr lang="en-GB" sz="1200" dirty="0"/>
              <a:t> Read, Write, Inc. We will be learning how to identify these sounds in words as well as blending  and segmenting these sounds into simple CVC  words. We will focus on continuing to hold our pencil using the correct tripod grip and write our letters  using pre-cursive formations. We will be rehearsing our skills through reading books and using writing to communicate thoughts, ideas, experiences and events.</a:t>
            </a:r>
            <a:endParaRPr lang="en-GB" sz="1400" dirty="0">
              <a:highlight>
                <a:srgbClr val="FFFF00"/>
              </a:highlight>
            </a:endParaRPr>
          </a:p>
        </p:txBody>
      </p:sp>
      <p:sp>
        <p:nvSpPr>
          <p:cNvPr id="20" name="TextBox 19"/>
          <p:cNvSpPr txBox="1"/>
          <p:nvPr/>
        </p:nvSpPr>
        <p:spPr>
          <a:xfrm>
            <a:off x="4645824" y="5146910"/>
            <a:ext cx="4291961" cy="1200329"/>
          </a:xfrm>
          <a:prstGeom prst="rect">
            <a:avLst/>
          </a:prstGeom>
          <a:noFill/>
        </p:spPr>
        <p:txBody>
          <a:bodyPr wrap="square" rtlCol="0">
            <a:spAutoFit/>
          </a:bodyPr>
          <a:lstStyle/>
          <a:p>
            <a:r>
              <a:rPr lang="en-GB" sz="1200" b="1" u="sng" dirty="0"/>
              <a:t>            Mathematics- Numbers and Shape, Space and Measures</a:t>
            </a:r>
          </a:p>
          <a:p>
            <a:r>
              <a:rPr lang="en-GB" sz="1200" dirty="0"/>
              <a:t>We will be exploring numbers to 5, learning how to represent, compare and compose each number (including one more and one less). We will also be learning to subitise these numbers. We will be continuing to explore circles, triangles and four-sided shapes, using these to make other shapes. </a:t>
            </a:r>
            <a:endParaRPr lang="en-GB" sz="1400" dirty="0"/>
          </a:p>
        </p:txBody>
      </p:sp>
      <p:sp>
        <p:nvSpPr>
          <p:cNvPr id="21" name="TextBox 20"/>
          <p:cNvSpPr txBox="1"/>
          <p:nvPr/>
        </p:nvSpPr>
        <p:spPr>
          <a:xfrm>
            <a:off x="115459" y="133545"/>
            <a:ext cx="3214848" cy="1969770"/>
          </a:xfrm>
          <a:prstGeom prst="rect">
            <a:avLst/>
          </a:prstGeom>
          <a:noFill/>
        </p:spPr>
        <p:txBody>
          <a:bodyPr wrap="square" rtlCol="0">
            <a:spAutoFit/>
          </a:bodyPr>
          <a:lstStyle/>
          <a:p>
            <a:r>
              <a:rPr lang="en-GB" sz="1400" b="1" u="sng" dirty="0"/>
              <a:t>Understanding the World</a:t>
            </a:r>
          </a:p>
          <a:p>
            <a:r>
              <a:rPr lang="en-GB" sz="1200" dirty="0"/>
              <a:t>This half term we will be…</a:t>
            </a:r>
          </a:p>
          <a:p>
            <a:r>
              <a:rPr lang="en-US" sz="1200" dirty="0"/>
              <a:t>Talking about the different special occasions that people might enjoy </a:t>
            </a:r>
            <a:r>
              <a:rPr lang="en-US" sz="1200" dirty="0" err="1"/>
              <a:t>celebrating.Birthday</a:t>
            </a:r>
            <a:r>
              <a:rPr lang="en-US" sz="1200" dirty="0"/>
              <a:t> parties that they have might attended and their plans for Halloween. They will be introduced to the expression of celebration and will make a list of different celebrations that they know of.  We will be talking about different religions and how those celebrations links to them.</a:t>
            </a:r>
            <a:endParaRPr lang="en-GB" sz="1200" dirty="0"/>
          </a:p>
        </p:txBody>
      </p:sp>
      <p:sp>
        <p:nvSpPr>
          <p:cNvPr id="22" name="TextBox 21"/>
          <p:cNvSpPr txBox="1"/>
          <p:nvPr/>
        </p:nvSpPr>
        <p:spPr>
          <a:xfrm>
            <a:off x="5790154" y="126784"/>
            <a:ext cx="3210338" cy="1754326"/>
          </a:xfrm>
          <a:prstGeom prst="rect">
            <a:avLst/>
          </a:prstGeom>
          <a:noFill/>
        </p:spPr>
        <p:txBody>
          <a:bodyPr wrap="square" rtlCol="0">
            <a:spAutoFit/>
          </a:bodyPr>
          <a:lstStyle/>
          <a:p>
            <a:r>
              <a:rPr lang="en-GB" sz="1200" b="1" u="sng" dirty="0"/>
              <a:t>Expressive Arts and Design</a:t>
            </a:r>
          </a:p>
          <a:p>
            <a:r>
              <a:rPr lang="en-GB" sz="1200" dirty="0"/>
              <a:t>This half term we will be …….</a:t>
            </a:r>
          </a:p>
          <a:p>
            <a:pPr marL="171450" indent="-171450">
              <a:buFont typeface="Arial" pitchFamily="34" charset="0"/>
              <a:buChar char="•"/>
            </a:pPr>
            <a:r>
              <a:rPr lang="en-GB" sz="1200" dirty="0"/>
              <a:t>Using pictures, interests and </a:t>
            </a:r>
          </a:p>
          <a:p>
            <a:r>
              <a:rPr lang="en-GB" sz="1200" dirty="0"/>
              <a:t>experiences to inspire their creations.</a:t>
            </a:r>
          </a:p>
          <a:p>
            <a:pPr marL="171450" indent="-171450">
              <a:buFont typeface="Arial" pitchFamily="34" charset="0"/>
              <a:buChar char="•"/>
            </a:pPr>
            <a:r>
              <a:rPr lang="en-GB" sz="1200" dirty="0"/>
              <a:t>Exploring and creating using a wide range of materials and components, including upcycled materials.</a:t>
            </a:r>
          </a:p>
          <a:p>
            <a:pPr marL="171450" indent="-171450">
              <a:buFont typeface="Arial" pitchFamily="34" charset="0"/>
              <a:buChar char="•"/>
            </a:pPr>
            <a:r>
              <a:rPr lang="en-GB" sz="1200" dirty="0"/>
              <a:t>Creating collaboratively, sharing ideas and using a variety of resources to make products.</a:t>
            </a:r>
          </a:p>
        </p:txBody>
      </p:sp>
      <p:sp>
        <p:nvSpPr>
          <p:cNvPr id="23" name="TextBox 22"/>
          <p:cNvSpPr txBox="1"/>
          <p:nvPr/>
        </p:nvSpPr>
        <p:spPr>
          <a:xfrm>
            <a:off x="5886951" y="2117113"/>
            <a:ext cx="3235694" cy="1323439"/>
          </a:xfrm>
          <a:prstGeom prst="rect">
            <a:avLst/>
          </a:prstGeom>
          <a:noFill/>
        </p:spPr>
        <p:txBody>
          <a:bodyPr wrap="none" rtlCol="0">
            <a:spAutoFit/>
          </a:bodyPr>
          <a:lstStyle/>
          <a:p>
            <a:r>
              <a:rPr lang="en-GB" sz="1200" b="1" u="sng" dirty="0"/>
              <a:t>  Communication and Language</a:t>
            </a:r>
          </a:p>
          <a:p>
            <a:r>
              <a:rPr lang="en-GB" sz="1100" dirty="0"/>
              <a:t>    This half term we will be…..</a:t>
            </a:r>
          </a:p>
          <a:p>
            <a:pPr marL="171450" indent="-171450">
              <a:buFont typeface="Arial" panose="020B0604020202020204" pitchFamily="34" charset="0"/>
              <a:buChar char="•"/>
            </a:pPr>
            <a:r>
              <a:rPr lang="en-GB" sz="1100" dirty="0"/>
              <a:t>Articulating their ideas and thoughts in </a:t>
            </a:r>
          </a:p>
          <a:p>
            <a:r>
              <a:rPr lang="en-GB" sz="1100" dirty="0"/>
              <a:t>well-formed sentences and describe events using </a:t>
            </a:r>
          </a:p>
          <a:p>
            <a:r>
              <a:rPr lang="en-GB" sz="1100" dirty="0"/>
              <a:t>some detail.</a:t>
            </a:r>
          </a:p>
          <a:p>
            <a:pPr marL="171450" indent="-171450">
              <a:buFont typeface="Arial" panose="020B0604020202020204" pitchFamily="34" charset="0"/>
              <a:buChar char="•"/>
            </a:pPr>
            <a:r>
              <a:rPr lang="en-GB" sz="1200" dirty="0"/>
              <a:t>Listening carefully in a range of situations and </a:t>
            </a:r>
          </a:p>
          <a:p>
            <a:r>
              <a:rPr lang="en-GB" sz="1200" dirty="0"/>
              <a:t>being aware of the importance of listening.</a:t>
            </a:r>
          </a:p>
        </p:txBody>
      </p:sp>
      <p:sp>
        <p:nvSpPr>
          <p:cNvPr id="25" name="TextBox 24"/>
          <p:cNvSpPr txBox="1"/>
          <p:nvPr/>
        </p:nvSpPr>
        <p:spPr>
          <a:xfrm>
            <a:off x="3432081" y="146051"/>
            <a:ext cx="2310242" cy="1384995"/>
          </a:xfrm>
          <a:prstGeom prst="rect">
            <a:avLst/>
          </a:prstGeom>
          <a:noFill/>
        </p:spPr>
        <p:txBody>
          <a:bodyPr wrap="square" rtlCol="0">
            <a:spAutoFit/>
          </a:bodyPr>
          <a:lstStyle/>
          <a:p>
            <a:r>
              <a:rPr lang="en-GB" sz="1200" b="1" u="sng" dirty="0"/>
              <a:t>Physical Development</a:t>
            </a:r>
          </a:p>
          <a:p>
            <a:r>
              <a:rPr lang="en-GB" sz="1200" dirty="0"/>
              <a:t>We will be learning to ….</a:t>
            </a:r>
          </a:p>
          <a:p>
            <a:pPr marL="171450" indent="-171450">
              <a:buFont typeface="Arial" pitchFamily="34" charset="0"/>
              <a:buChar char="•"/>
            </a:pPr>
            <a:r>
              <a:rPr lang="en-GB" sz="1200" dirty="0"/>
              <a:t>Begin to show accuracy and care when drawing.</a:t>
            </a:r>
          </a:p>
          <a:p>
            <a:pPr marL="171450" indent="-171450">
              <a:buFont typeface="Arial" pitchFamily="34" charset="0"/>
              <a:buChar char="•"/>
            </a:pPr>
            <a:r>
              <a:rPr lang="en-GB" sz="1200" dirty="0"/>
              <a:t>Use a range of small tools.</a:t>
            </a:r>
          </a:p>
          <a:p>
            <a:pPr marL="171450" indent="-171450">
              <a:buFont typeface="Arial" pitchFamily="34" charset="0"/>
              <a:buChar char="•"/>
            </a:pPr>
            <a:endParaRPr lang="en-GB" sz="1200" dirty="0"/>
          </a:p>
          <a:p>
            <a:pPr marL="171450" indent="-171450">
              <a:buFont typeface="Arial" pitchFamily="34" charset="0"/>
              <a:buChar char="•"/>
            </a:pPr>
            <a:endParaRPr lang="en-GB" sz="1200" dirty="0"/>
          </a:p>
        </p:txBody>
      </p:sp>
      <p:sp>
        <p:nvSpPr>
          <p:cNvPr id="26" name="TextBox 25"/>
          <p:cNvSpPr txBox="1"/>
          <p:nvPr/>
        </p:nvSpPr>
        <p:spPr>
          <a:xfrm>
            <a:off x="240603" y="2202337"/>
            <a:ext cx="2950423" cy="1738938"/>
          </a:xfrm>
          <a:prstGeom prst="rect">
            <a:avLst/>
          </a:prstGeom>
          <a:noFill/>
        </p:spPr>
        <p:txBody>
          <a:bodyPr wrap="none" rtlCol="0">
            <a:spAutoFit/>
          </a:bodyPr>
          <a:lstStyle/>
          <a:p>
            <a:r>
              <a:rPr lang="en-GB" sz="1200" b="1" u="sng" dirty="0"/>
              <a:t>Personal, Social and Emotional </a:t>
            </a:r>
          </a:p>
          <a:p>
            <a:r>
              <a:rPr lang="en-GB" sz="1200" b="1" dirty="0"/>
              <a:t>                                                     </a:t>
            </a:r>
            <a:r>
              <a:rPr lang="en-GB" sz="1200" b="1" u="sng" dirty="0"/>
              <a:t>Development</a:t>
            </a:r>
          </a:p>
          <a:p>
            <a:r>
              <a:rPr lang="en-GB" sz="1100" dirty="0"/>
              <a:t> </a:t>
            </a:r>
            <a:r>
              <a:rPr lang="en-GB" sz="1200" dirty="0"/>
              <a:t>This half term we will be…</a:t>
            </a:r>
          </a:p>
          <a:p>
            <a:pPr marL="171450" indent="-171450">
              <a:buFont typeface="Arial" panose="020B0604020202020204" pitchFamily="34" charset="0"/>
              <a:buChar char="•"/>
            </a:pPr>
            <a:r>
              <a:rPr lang="en-GB" sz="1200" dirty="0"/>
              <a:t>Using technology safely and respectfully </a:t>
            </a:r>
          </a:p>
          <a:p>
            <a:r>
              <a:rPr lang="en-GB" sz="1200" dirty="0"/>
              <a:t>with support from adults.</a:t>
            </a:r>
          </a:p>
          <a:p>
            <a:pPr marL="171450" indent="-171450">
              <a:buFont typeface="Arial" panose="020B0604020202020204" pitchFamily="34" charset="0"/>
              <a:buChar char="•"/>
            </a:pPr>
            <a:r>
              <a:rPr lang="en-GB" sz="1200" dirty="0"/>
              <a:t>Explaining the reasons for rules, knowing </a:t>
            </a:r>
          </a:p>
          <a:p>
            <a:r>
              <a:rPr lang="en-GB" sz="1200" dirty="0"/>
              <a:t>right  from wrong and trying to behave </a:t>
            </a:r>
          </a:p>
          <a:p>
            <a:r>
              <a:rPr lang="en-GB" sz="1200" dirty="0"/>
              <a:t>accordingly.</a:t>
            </a:r>
          </a:p>
          <a:p>
            <a:endParaRPr lang="en-GB" sz="1100" dirty="0"/>
          </a:p>
        </p:txBody>
      </p:sp>
      <p:pic>
        <p:nvPicPr>
          <p:cNvPr id="1040" name="Picture 16" descr="Image result for cartoon penci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6980" y="6174154"/>
            <a:ext cx="637989" cy="637989"/>
          </a:xfrm>
          <a:prstGeom prst="rect">
            <a:avLst/>
          </a:prstGeom>
          <a:noFill/>
          <a:extLst>
            <a:ext uri="{909E8E84-426E-40DD-AFC4-6F175D3DCCD1}">
              <a14:hiddenFill xmlns:a14="http://schemas.microsoft.com/office/drawing/2010/main">
                <a:solidFill>
                  <a:srgbClr val="FFFFFF"/>
                </a:solidFill>
              </a14:hiddenFill>
            </a:ext>
          </a:extLst>
        </p:spPr>
      </p:pic>
      <p:sp>
        <p:nvSpPr>
          <p:cNvPr id="30" name="AutoShape 20" descr="Image result for cartoon question mar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AutoShape 22" descr="Image result for cartoon question mar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 name="Rounded Rectangle 14"/>
          <p:cNvSpPr/>
          <p:nvPr/>
        </p:nvSpPr>
        <p:spPr>
          <a:xfrm>
            <a:off x="3610327" y="4015407"/>
            <a:ext cx="2120018" cy="117498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Image result for cartoon paintbrush and palett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7408" y="57561"/>
            <a:ext cx="965229" cy="9140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148744B-98EA-2B21-6EEE-217CCBE779B3}"/>
              </a:ext>
            </a:extLst>
          </p:cNvPr>
          <p:cNvPicPr>
            <a:picLocks noChangeAspect="1"/>
          </p:cNvPicPr>
          <p:nvPr/>
        </p:nvPicPr>
        <p:blipFill>
          <a:blip r:embed="rId7"/>
          <a:stretch>
            <a:fillRect/>
          </a:stretch>
        </p:blipFill>
        <p:spPr>
          <a:xfrm>
            <a:off x="5951331" y="3873843"/>
            <a:ext cx="1095375" cy="1195538"/>
          </a:xfrm>
          <a:prstGeom prst="rect">
            <a:avLst/>
          </a:prstGeom>
        </p:spPr>
      </p:pic>
      <p:pic>
        <p:nvPicPr>
          <p:cNvPr id="3" name="Picture 2">
            <a:extLst>
              <a:ext uri="{FF2B5EF4-FFF2-40B4-BE49-F238E27FC236}">
                <a16:creationId xmlns:a16="http://schemas.microsoft.com/office/drawing/2014/main" id="{353133D3-B87A-A175-9E15-7E19BF5EE44B}"/>
              </a:ext>
            </a:extLst>
          </p:cNvPr>
          <p:cNvPicPr>
            <a:picLocks noChangeAspect="1"/>
          </p:cNvPicPr>
          <p:nvPr/>
        </p:nvPicPr>
        <p:blipFill>
          <a:blip r:embed="rId8"/>
          <a:stretch>
            <a:fillRect/>
          </a:stretch>
        </p:blipFill>
        <p:spPr>
          <a:xfrm>
            <a:off x="7239380" y="4015407"/>
            <a:ext cx="1365068" cy="1034142"/>
          </a:xfrm>
          <a:prstGeom prst="rect">
            <a:avLst/>
          </a:prstGeom>
        </p:spPr>
      </p:pic>
      <p:pic>
        <p:nvPicPr>
          <p:cNvPr id="8" name="Picture 7">
            <a:extLst>
              <a:ext uri="{FF2B5EF4-FFF2-40B4-BE49-F238E27FC236}">
                <a16:creationId xmlns:a16="http://schemas.microsoft.com/office/drawing/2014/main" id="{CB7B59AA-DD2D-529A-A975-7AF44003D55A}"/>
              </a:ext>
            </a:extLst>
          </p:cNvPr>
          <p:cNvPicPr>
            <a:picLocks noChangeAspect="1"/>
          </p:cNvPicPr>
          <p:nvPr/>
        </p:nvPicPr>
        <p:blipFill>
          <a:blip r:embed="rId9"/>
          <a:stretch>
            <a:fillRect/>
          </a:stretch>
        </p:blipFill>
        <p:spPr>
          <a:xfrm>
            <a:off x="3730665" y="4085777"/>
            <a:ext cx="1848661" cy="1037434"/>
          </a:xfrm>
          <a:prstGeom prst="rect">
            <a:avLst/>
          </a:prstGeom>
        </p:spPr>
      </p:pic>
      <p:pic>
        <p:nvPicPr>
          <p:cNvPr id="17" name="Picture 16">
            <a:extLst>
              <a:ext uri="{FF2B5EF4-FFF2-40B4-BE49-F238E27FC236}">
                <a16:creationId xmlns:a16="http://schemas.microsoft.com/office/drawing/2014/main" id="{95BEC5B8-3890-3E05-E9C0-CDDE363C78F2}"/>
              </a:ext>
            </a:extLst>
          </p:cNvPr>
          <p:cNvPicPr>
            <a:picLocks noChangeAspect="1"/>
          </p:cNvPicPr>
          <p:nvPr/>
        </p:nvPicPr>
        <p:blipFill>
          <a:blip r:embed="rId10"/>
          <a:stretch>
            <a:fillRect/>
          </a:stretch>
        </p:blipFill>
        <p:spPr>
          <a:xfrm>
            <a:off x="1948920" y="3880644"/>
            <a:ext cx="1132537" cy="1181936"/>
          </a:xfrm>
          <a:prstGeom prst="rect">
            <a:avLst/>
          </a:prstGeom>
        </p:spPr>
      </p:pic>
      <p:pic>
        <p:nvPicPr>
          <p:cNvPr id="19" name="Picture 18">
            <a:extLst>
              <a:ext uri="{FF2B5EF4-FFF2-40B4-BE49-F238E27FC236}">
                <a16:creationId xmlns:a16="http://schemas.microsoft.com/office/drawing/2014/main" id="{D7E8EDC7-DB1B-84D3-87D7-5FFF626092DE}"/>
              </a:ext>
            </a:extLst>
          </p:cNvPr>
          <p:cNvPicPr>
            <a:picLocks noChangeAspect="1"/>
          </p:cNvPicPr>
          <p:nvPr/>
        </p:nvPicPr>
        <p:blipFill>
          <a:blip r:embed="rId11"/>
          <a:stretch>
            <a:fillRect/>
          </a:stretch>
        </p:blipFill>
        <p:spPr>
          <a:xfrm>
            <a:off x="657357" y="3973321"/>
            <a:ext cx="960927" cy="1005621"/>
          </a:xfrm>
          <a:prstGeom prst="rect">
            <a:avLst/>
          </a:prstGeom>
        </p:spPr>
      </p:pic>
      <p:pic>
        <p:nvPicPr>
          <p:cNvPr id="32" name="Picture 31">
            <a:extLst>
              <a:ext uri="{FF2B5EF4-FFF2-40B4-BE49-F238E27FC236}">
                <a16:creationId xmlns:a16="http://schemas.microsoft.com/office/drawing/2014/main" id="{903A004B-5E32-274B-5BE4-FD994580C182}"/>
              </a:ext>
            </a:extLst>
          </p:cNvPr>
          <p:cNvPicPr>
            <a:picLocks noChangeAspect="1"/>
          </p:cNvPicPr>
          <p:nvPr/>
        </p:nvPicPr>
        <p:blipFill>
          <a:blip r:embed="rId12"/>
          <a:stretch>
            <a:fillRect/>
          </a:stretch>
        </p:blipFill>
        <p:spPr>
          <a:xfrm>
            <a:off x="3738055" y="2817266"/>
            <a:ext cx="1426840" cy="1146568"/>
          </a:xfrm>
          <a:prstGeom prst="rect">
            <a:avLst/>
          </a:prstGeom>
        </p:spPr>
      </p:pic>
    </p:spTree>
    <p:extLst>
      <p:ext uri="{BB962C8B-B14F-4D97-AF65-F5344CB8AC3E}">
        <p14:creationId xmlns:p14="http://schemas.microsoft.com/office/powerpoint/2010/main" val="2024085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7" name="Rectangle 26"/>
          <p:cNvSpPr/>
          <p:nvPr/>
        </p:nvSpPr>
        <p:spPr>
          <a:xfrm>
            <a:off x="3421200" y="5317858"/>
            <a:ext cx="4536698" cy="1342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7956376" y="5313318"/>
            <a:ext cx="1087181" cy="133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p:cNvSpPr/>
          <p:nvPr/>
        </p:nvSpPr>
        <p:spPr>
          <a:xfrm>
            <a:off x="3420849" y="1499229"/>
            <a:ext cx="5615647" cy="3696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p:cNvSpPr/>
          <p:nvPr/>
        </p:nvSpPr>
        <p:spPr>
          <a:xfrm>
            <a:off x="3583518" y="188909"/>
            <a:ext cx="2773920" cy="8746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3579629" y="182178"/>
            <a:ext cx="2777809" cy="830997"/>
          </a:xfrm>
          <a:prstGeom prst="rect">
            <a:avLst/>
          </a:prstGeom>
          <a:noFill/>
        </p:spPr>
        <p:txBody>
          <a:bodyPr wrap="square" lIns="91440" tIns="45720" rIns="91440" bIns="45720">
            <a:spAutoFit/>
          </a:bodyPr>
          <a:lstStyle/>
          <a:p>
            <a:pPr algn="ctr"/>
            <a:r>
              <a:rPr lang="en-US" sz="2400" b="1" cap="none" spc="0" dirty="0">
                <a:ln w="17780" cmpd="sng">
                  <a:solidFill>
                    <a:schemeClr val="tx1"/>
                  </a:solidFill>
                  <a:prstDash val="solid"/>
                  <a:miter lim="800000"/>
                </a:ln>
                <a:solidFill>
                  <a:srgbClr val="92D050"/>
                </a:solidFill>
                <a:effectLst>
                  <a:outerShdw blurRad="50800" algn="tl" rotWithShape="0">
                    <a:srgbClr val="000000"/>
                  </a:outerShdw>
                </a:effectLst>
              </a:rPr>
              <a:t>What do you enjoy celebrating?</a:t>
            </a:r>
          </a:p>
        </p:txBody>
      </p:sp>
      <p:sp>
        <p:nvSpPr>
          <p:cNvPr id="28" name="Rectangle 27"/>
          <p:cNvSpPr/>
          <p:nvPr/>
        </p:nvSpPr>
        <p:spPr>
          <a:xfrm>
            <a:off x="150318" y="1528174"/>
            <a:ext cx="3139589" cy="18274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solidFill>
                <a:schemeClr val="tx1"/>
              </a:solidFill>
            </a:endParaRPr>
          </a:p>
        </p:txBody>
      </p:sp>
      <p:sp>
        <p:nvSpPr>
          <p:cNvPr id="29" name="Rectangle 28"/>
          <p:cNvSpPr/>
          <p:nvPr/>
        </p:nvSpPr>
        <p:spPr>
          <a:xfrm>
            <a:off x="150318" y="5044977"/>
            <a:ext cx="3139589" cy="16155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2"/>
          <p:cNvSpPr/>
          <p:nvPr/>
        </p:nvSpPr>
        <p:spPr>
          <a:xfrm>
            <a:off x="7759844" y="101918"/>
            <a:ext cx="1224136" cy="12961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ounded Rectangle 17"/>
          <p:cNvSpPr/>
          <p:nvPr/>
        </p:nvSpPr>
        <p:spPr>
          <a:xfrm>
            <a:off x="6517239" y="91917"/>
            <a:ext cx="1224136" cy="12961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ounded Rectangle 4"/>
          <p:cNvSpPr/>
          <p:nvPr/>
        </p:nvSpPr>
        <p:spPr>
          <a:xfrm>
            <a:off x="103405" y="115726"/>
            <a:ext cx="1084219" cy="12961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flipH="1">
            <a:off x="5886950" y="903360"/>
            <a:ext cx="1691415" cy="276999"/>
          </a:xfrm>
          <a:prstGeom prst="rect">
            <a:avLst/>
          </a:prstGeom>
          <a:noFill/>
        </p:spPr>
        <p:txBody>
          <a:bodyPr wrap="square" rtlCol="0">
            <a:spAutoFit/>
          </a:bodyPr>
          <a:lstStyle/>
          <a:p>
            <a:r>
              <a:rPr lang="en-GB" sz="1200" b="1" u="sng" dirty="0"/>
              <a:t>  </a:t>
            </a:r>
            <a:endParaRPr lang="en-GB" sz="1200" dirty="0"/>
          </a:p>
        </p:txBody>
      </p:sp>
      <p:sp>
        <p:nvSpPr>
          <p:cNvPr id="30" name="AutoShape 20" descr="Image result for cartoon question mar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AutoShape 22" descr="Image result for cartoon question mar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47" name="Picture 14"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970577">
            <a:off x="8267684" y="4177690"/>
            <a:ext cx="738770" cy="80649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3179941" y="2470153"/>
            <a:ext cx="219932" cy="261610"/>
          </a:xfrm>
          <a:prstGeom prst="rect">
            <a:avLst/>
          </a:prstGeom>
          <a:noFill/>
        </p:spPr>
        <p:txBody>
          <a:bodyPr wrap="none" rtlCol="0">
            <a:spAutoFit/>
          </a:bodyPr>
          <a:lstStyle/>
          <a:p>
            <a:r>
              <a:rPr lang="en-GB" sz="1100" dirty="0">
                <a:latin typeface="+mj-lt"/>
              </a:rPr>
              <a:t>.</a:t>
            </a:r>
          </a:p>
        </p:txBody>
      </p:sp>
      <p:sp>
        <p:nvSpPr>
          <p:cNvPr id="40" name="Rounded Rectangle 39"/>
          <p:cNvSpPr/>
          <p:nvPr/>
        </p:nvSpPr>
        <p:spPr>
          <a:xfrm>
            <a:off x="1221001" y="91917"/>
            <a:ext cx="1084219" cy="12961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ounded Rectangle 40"/>
          <p:cNvSpPr/>
          <p:nvPr/>
        </p:nvSpPr>
        <p:spPr>
          <a:xfrm>
            <a:off x="2343691" y="106509"/>
            <a:ext cx="1084219" cy="12961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p:nvSpPr>
        <p:spPr>
          <a:xfrm>
            <a:off x="189950" y="1531931"/>
            <a:ext cx="3066865" cy="2292935"/>
          </a:xfrm>
          <a:prstGeom prst="rect">
            <a:avLst/>
          </a:prstGeom>
          <a:noFill/>
        </p:spPr>
        <p:txBody>
          <a:bodyPr wrap="none" rtlCol="0">
            <a:spAutoFit/>
          </a:bodyPr>
          <a:lstStyle/>
          <a:p>
            <a:r>
              <a:rPr lang="en-GB" sz="1100" b="1" dirty="0"/>
              <a:t>Key Vocabulary- Phonics </a:t>
            </a:r>
          </a:p>
          <a:p>
            <a:endParaRPr lang="en-GB" sz="1100" dirty="0"/>
          </a:p>
          <a:p>
            <a:r>
              <a:rPr lang="en-GB" sz="1100" b="1" u="sng" dirty="0"/>
              <a:t>Blending-</a:t>
            </a:r>
            <a:r>
              <a:rPr lang="en-GB" sz="1100" dirty="0"/>
              <a:t> to pull together individual sounds or </a:t>
            </a:r>
          </a:p>
          <a:p>
            <a:r>
              <a:rPr lang="en-GB" sz="1100" dirty="0"/>
              <a:t>syllables within words.</a:t>
            </a:r>
          </a:p>
          <a:p>
            <a:r>
              <a:rPr lang="en-GB" sz="1100" b="1" u="sng" dirty="0"/>
              <a:t>Segmenting-</a:t>
            </a:r>
            <a:r>
              <a:rPr lang="en-GB" sz="1100" dirty="0"/>
              <a:t> breaking words down into individual </a:t>
            </a:r>
          </a:p>
          <a:p>
            <a:r>
              <a:rPr lang="en-GB" sz="1100" dirty="0"/>
              <a:t>sounds or syllables.</a:t>
            </a:r>
          </a:p>
          <a:p>
            <a:r>
              <a:rPr lang="en-GB" sz="1100" b="1" u="sng" dirty="0"/>
              <a:t>Phoneme-</a:t>
            </a:r>
            <a:r>
              <a:rPr lang="en-GB" sz="1100" dirty="0"/>
              <a:t> The smallest unit of sound. A sound a </a:t>
            </a:r>
          </a:p>
          <a:p>
            <a:r>
              <a:rPr lang="en-GB" sz="1100" dirty="0"/>
              <a:t>letter makes. </a:t>
            </a:r>
          </a:p>
          <a:p>
            <a:r>
              <a:rPr lang="en-GB" sz="1100" b="1" u="sng" dirty="0"/>
              <a:t>Grapheme</a:t>
            </a:r>
            <a:r>
              <a:rPr lang="en-GB" sz="1100" dirty="0"/>
              <a:t>- a way of writing down a phoneme.</a:t>
            </a:r>
          </a:p>
          <a:p>
            <a:endParaRPr lang="en-GB" sz="1100" dirty="0"/>
          </a:p>
          <a:p>
            <a:endParaRPr lang="en-GB" sz="1100" dirty="0"/>
          </a:p>
          <a:p>
            <a:endParaRPr lang="en-GB" sz="1100" dirty="0"/>
          </a:p>
          <a:p>
            <a:r>
              <a:rPr lang="en-GB" sz="1100" dirty="0"/>
              <a:t> </a:t>
            </a:r>
          </a:p>
        </p:txBody>
      </p:sp>
      <p:sp>
        <p:nvSpPr>
          <p:cNvPr id="43" name="Rectangle 42"/>
          <p:cNvSpPr/>
          <p:nvPr/>
        </p:nvSpPr>
        <p:spPr>
          <a:xfrm>
            <a:off x="150317" y="3408835"/>
            <a:ext cx="3139589" cy="15323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solidFill>
                <a:schemeClr val="tx1"/>
              </a:solidFill>
            </a:endParaRPr>
          </a:p>
        </p:txBody>
      </p:sp>
      <p:sp>
        <p:nvSpPr>
          <p:cNvPr id="33" name="TextBox 32"/>
          <p:cNvSpPr txBox="1"/>
          <p:nvPr/>
        </p:nvSpPr>
        <p:spPr>
          <a:xfrm>
            <a:off x="150993" y="3354150"/>
            <a:ext cx="3021679" cy="1954381"/>
          </a:xfrm>
          <a:prstGeom prst="rect">
            <a:avLst/>
          </a:prstGeom>
          <a:noFill/>
        </p:spPr>
        <p:txBody>
          <a:bodyPr wrap="square" rtlCol="0">
            <a:spAutoFit/>
          </a:bodyPr>
          <a:lstStyle/>
          <a:p>
            <a:r>
              <a:rPr lang="en-GB" sz="1100" b="1" dirty="0"/>
              <a:t>Key Vocabulary- Maths</a:t>
            </a:r>
          </a:p>
          <a:p>
            <a:endParaRPr lang="en-GB" sz="1100" dirty="0"/>
          </a:p>
          <a:p>
            <a:r>
              <a:rPr lang="en-GB" sz="1100" b="1" u="sng" dirty="0"/>
              <a:t>Numeral</a:t>
            </a:r>
            <a:r>
              <a:rPr lang="en-GB" sz="1100" dirty="0"/>
              <a:t>- a symbol , 1, 2, 3 or a word one, two, three that stands for a number. </a:t>
            </a:r>
          </a:p>
          <a:p>
            <a:r>
              <a:rPr lang="en-GB" sz="1100" b="1" u="sng" dirty="0"/>
              <a:t>Hidden numbers </a:t>
            </a:r>
            <a:r>
              <a:rPr lang="en-GB" sz="1100" dirty="0"/>
              <a:t>– numbers that can be combined together to make the total of the focus number, ie: 5  = 2+3, 4+1.</a:t>
            </a:r>
          </a:p>
          <a:p>
            <a:r>
              <a:rPr lang="en-GB" sz="1100" b="1" u="sng" dirty="0"/>
              <a:t>Subitising</a:t>
            </a:r>
            <a:r>
              <a:rPr lang="en-GB" sz="1100" dirty="0"/>
              <a:t>- to look at a group of objects and realise how many there are without counting.</a:t>
            </a:r>
          </a:p>
          <a:p>
            <a:endParaRPr lang="en-GB" sz="1100" dirty="0"/>
          </a:p>
          <a:p>
            <a:r>
              <a:rPr lang="en-GB" sz="1100" dirty="0"/>
              <a:t> </a:t>
            </a:r>
          </a:p>
        </p:txBody>
      </p:sp>
      <p:sp>
        <p:nvSpPr>
          <p:cNvPr id="2" name="TextBox 1"/>
          <p:cNvSpPr txBox="1"/>
          <p:nvPr/>
        </p:nvSpPr>
        <p:spPr>
          <a:xfrm>
            <a:off x="182564" y="5068911"/>
            <a:ext cx="2962011" cy="1754326"/>
          </a:xfrm>
          <a:prstGeom prst="rect">
            <a:avLst/>
          </a:prstGeom>
          <a:noFill/>
        </p:spPr>
        <p:txBody>
          <a:bodyPr wrap="square" rtlCol="0">
            <a:spAutoFit/>
          </a:bodyPr>
          <a:lstStyle/>
          <a:p>
            <a:r>
              <a:rPr lang="en-GB" sz="1200" b="1" dirty="0"/>
              <a:t>Topic words:  Celebration</a:t>
            </a:r>
          </a:p>
          <a:p>
            <a:r>
              <a:rPr lang="en-GB" sz="1200" b="1" dirty="0"/>
              <a:t>Parliament, Guy Folks, Bonfire</a:t>
            </a:r>
          </a:p>
          <a:p>
            <a:r>
              <a:rPr lang="en-GB" sz="1200" b="1" dirty="0"/>
              <a:t>Remembrance, Poppy, </a:t>
            </a:r>
          </a:p>
          <a:p>
            <a:r>
              <a:rPr lang="en-GB" sz="1200" b="1" dirty="0"/>
              <a:t>Wreath, War, Soldier</a:t>
            </a:r>
          </a:p>
          <a:p>
            <a:r>
              <a:rPr lang="en-GB" sz="1200" b="1" dirty="0"/>
              <a:t>Jesus, Wise man, angels, stable, manger, frankincense, myrrh, gold</a:t>
            </a:r>
          </a:p>
          <a:p>
            <a:r>
              <a:rPr lang="en-GB" sz="1200" b="1" dirty="0"/>
              <a:t>Menorah, dreidel, latkes, temple, Hebrew, kappa, Torah</a:t>
            </a:r>
          </a:p>
          <a:p>
            <a:endParaRPr lang="en-GB" sz="1200" b="1" dirty="0"/>
          </a:p>
        </p:txBody>
      </p:sp>
      <p:sp>
        <p:nvSpPr>
          <p:cNvPr id="4" name="TextBox 3"/>
          <p:cNvSpPr txBox="1"/>
          <p:nvPr/>
        </p:nvSpPr>
        <p:spPr>
          <a:xfrm>
            <a:off x="3433193" y="5337894"/>
            <a:ext cx="4530407" cy="1277273"/>
          </a:xfrm>
          <a:prstGeom prst="rect">
            <a:avLst/>
          </a:prstGeom>
          <a:noFill/>
        </p:spPr>
        <p:txBody>
          <a:bodyPr wrap="none" rtlCol="0">
            <a:spAutoFit/>
          </a:bodyPr>
          <a:lstStyle/>
          <a:p>
            <a:r>
              <a:rPr lang="en-GB" sz="1100" b="1" dirty="0"/>
              <a:t>Supporting learning at home:</a:t>
            </a:r>
          </a:p>
          <a:p>
            <a:pPr marL="171450" indent="-171450">
              <a:buFont typeface="Arial" pitchFamily="34" charset="0"/>
              <a:buChar char="•"/>
            </a:pPr>
            <a:r>
              <a:rPr lang="en-GB" sz="1100" dirty="0"/>
              <a:t>Daily reading </a:t>
            </a:r>
          </a:p>
          <a:p>
            <a:pPr marL="171450" indent="-171450">
              <a:buFont typeface="Arial" pitchFamily="34" charset="0"/>
              <a:buChar char="•"/>
            </a:pPr>
            <a:r>
              <a:rPr lang="en-GB" sz="1100" dirty="0"/>
              <a:t>Sound sheets- rehearsing letter formation</a:t>
            </a:r>
          </a:p>
          <a:p>
            <a:pPr marL="171450" indent="-171450">
              <a:buFont typeface="Arial" pitchFamily="34" charset="0"/>
              <a:buChar char="•"/>
            </a:pPr>
            <a:r>
              <a:rPr lang="en-GB" sz="1100" dirty="0">
                <a:hlinkClick r:id="rId5"/>
              </a:rPr>
              <a:t>http://www.bbc.co.uk/schools/scienceclips/ages/5_6/science_5_6.shtml</a:t>
            </a:r>
            <a:endParaRPr lang="en-GB" sz="1100" dirty="0"/>
          </a:p>
          <a:p>
            <a:pPr marL="171450" indent="-171450">
              <a:buFont typeface="Arial" pitchFamily="34" charset="0"/>
              <a:buChar char="•"/>
            </a:pPr>
            <a:r>
              <a:rPr lang="en-GB" sz="1100" dirty="0"/>
              <a:t> </a:t>
            </a:r>
            <a:r>
              <a:rPr lang="en-GB" sz="1100" dirty="0">
                <a:hlinkClick r:id="rId6"/>
              </a:rPr>
              <a:t>http://www.phonicsplay.co.uk/</a:t>
            </a:r>
            <a:r>
              <a:rPr lang="en-GB" sz="1100" dirty="0"/>
              <a:t> Phase 2 – game “Obb and Bob” </a:t>
            </a:r>
          </a:p>
          <a:p>
            <a:pPr marL="171450" indent="-171450">
              <a:buFont typeface="Arial" pitchFamily="34" charset="0"/>
              <a:buChar char="•"/>
            </a:pPr>
            <a:r>
              <a:rPr lang="en-GB" sz="1100" dirty="0"/>
              <a:t>Cbeebies- Number blocks &amp; Alpha blocks </a:t>
            </a:r>
          </a:p>
          <a:p>
            <a:r>
              <a:rPr lang="en-GB" sz="1100" dirty="0"/>
              <a:t> </a:t>
            </a:r>
          </a:p>
        </p:txBody>
      </p:sp>
      <p:sp>
        <p:nvSpPr>
          <p:cNvPr id="12" name="TextBox 11"/>
          <p:cNvSpPr txBox="1"/>
          <p:nvPr/>
        </p:nvSpPr>
        <p:spPr>
          <a:xfrm>
            <a:off x="7898284" y="5696606"/>
            <a:ext cx="1226007" cy="900246"/>
          </a:xfrm>
          <a:prstGeom prst="rect">
            <a:avLst/>
          </a:prstGeom>
          <a:noFill/>
        </p:spPr>
        <p:txBody>
          <a:bodyPr wrap="square" rtlCol="0">
            <a:spAutoFit/>
          </a:bodyPr>
          <a:lstStyle/>
          <a:p>
            <a:r>
              <a:rPr lang="en-GB" sz="1050" dirty="0"/>
              <a:t>Please keep PE kits in school. They will be returned at the end of each half term for washing.</a:t>
            </a:r>
          </a:p>
        </p:txBody>
      </p:sp>
      <p:pic>
        <p:nvPicPr>
          <p:cNvPr id="14" name="Picture 2" descr="Image result for cartoon children doing PE">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50176" y="5373005"/>
            <a:ext cx="495400" cy="35789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449068" y="1535622"/>
            <a:ext cx="5530078" cy="600164"/>
          </a:xfrm>
          <a:prstGeom prst="rect">
            <a:avLst/>
          </a:prstGeom>
          <a:noFill/>
        </p:spPr>
        <p:txBody>
          <a:bodyPr wrap="square" rtlCol="0">
            <a:spAutoFit/>
          </a:bodyPr>
          <a:lstStyle/>
          <a:p>
            <a:r>
              <a:rPr lang="en-GB" sz="1100" b="1" dirty="0"/>
              <a:t>Home Learning Challenges </a:t>
            </a:r>
          </a:p>
          <a:p>
            <a:r>
              <a:rPr lang="en-GB" sz="1100" dirty="0"/>
              <a:t>Select from the list below the activities that you would like to do as your home learning </a:t>
            </a:r>
          </a:p>
          <a:p>
            <a:r>
              <a:rPr lang="en-GB" sz="1100" dirty="0"/>
              <a:t>challenges. You can present your challenges in any way. Have fun and be creative. </a:t>
            </a:r>
          </a:p>
        </p:txBody>
      </p:sp>
      <p:sp>
        <p:nvSpPr>
          <p:cNvPr id="20" name="Rectangle 19"/>
          <p:cNvSpPr/>
          <p:nvPr/>
        </p:nvSpPr>
        <p:spPr>
          <a:xfrm>
            <a:off x="4067944" y="2282137"/>
            <a:ext cx="1368152" cy="7550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p:cNvSpPr/>
          <p:nvPr/>
        </p:nvSpPr>
        <p:spPr>
          <a:xfrm>
            <a:off x="4006267" y="3318700"/>
            <a:ext cx="1420530" cy="7550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p:cNvSpPr/>
          <p:nvPr/>
        </p:nvSpPr>
        <p:spPr>
          <a:xfrm>
            <a:off x="4752020" y="4258927"/>
            <a:ext cx="1368152" cy="8618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p:cNvSpPr/>
          <p:nvPr/>
        </p:nvSpPr>
        <p:spPr>
          <a:xfrm>
            <a:off x="6811859" y="2282136"/>
            <a:ext cx="1368152" cy="7550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p:cNvSpPr/>
          <p:nvPr/>
        </p:nvSpPr>
        <p:spPr>
          <a:xfrm>
            <a:off x="6457719" y="4260224"/>
            <a:ext cx="1460796" cy="7550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p:cNvSpPr/>
          <p:nvPr/>
        </p:nvSpPr>
        <p:spPr>
          <a:xfrm>
            <a:off x="7109713" y="3318701"/>
            <a:ext cx="1368152" cy="7550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p:cNvSpPr txBox="1"/>
          <p:nvPr/>
        </p:nvSpPr>
        <p:spPr>
          <a:xfrm>
            <a:off x="6813412" y="2282137"/>
            <a:ext cx="207108" cy="338554"/>
          </a:xfrm>
          <a:prstGeom prst="rect">
            <a:avLst/>
          </a:prstGeom>
          <a:noFill/>
        </p:spPr>
        <p:txBody>
          <a:bodyPr wrap="none" rtlCol="0">
            <a:spAutoFit/>
          </a:bodyPr>
          <a:lstStyle/>
          <a:p>
            <a:r>
              <a:rPr lang="en-GB" sz="800" dirty="0"/>
              <a:t> </a:t>
            </a:r>
          </a:p>
          <a:p>
            <a:endParaRPr lang="en-GB" sz="800" dirty="0"/>
          </a:p>
        </p:txBody>
      </p:sp>
      <p:sp>
        <p:nvSpPr>
          <p:cNvPr id="22" name="TextBox 21"/>
          <p:cNvSpPr txBox="1"/>
          <p:nvPr/>
        </p:nvSpPr>
        <p:spPr>
          <a:xfrm>
            <a:off x="4040823" y="2121309"/>
            <a:ext cx="1434793" cy="1015663"/>
          </a:xfrm>
          <a:prstGeom prst="rect">
            <a:avLst/>
          </a:prstGeom>
          <a:noFill/>
        </p:spPr>
        <p:txBody>
          <a:bodyPr wrap="square" rtlCol="0">
            <a:spAutoFit/>
          </a:bodyPr>
          <a:lstStyle/>
          <a:p>
            <a:r>
              <a:rPr lang="en-GB" sz="1000" u="sng" dirty="0"/>
              <a:t>Get to know a tree:</a:t>
            </a:r>
          </a:p>
          <a:p>
            <a:r>
              <a:rPr lang="en-GB" sz="1000" dirty="0"/>
              <a:t>Find a big tree and give it a cuddle. Look at the patterns of its leaves and trunk. Find out its name.</a:t>
            </a:r>
          </a:p>
        </p:txBody>
      </p:sp>
      <p:sp>
        <p:nvSpPr>
          <p:cNvPr id="25" name="TextBox 24"/>
          <p:cNvSpPr txBox="1"/>
          <p:nvPr/>
        </p:nvSpPr>
        <p:spPr>
          <a:xfrm>
            <a:off x="6408790" y="4288325"/>
            <a:ext cx="1606530" cy="707886"/>
          </a:xfrm>
          <a:prstGeom prst="rect">
            <a:avLst/>
          </a:prstGeom>
          <a:noFill/>
        </p:spPr>
        <p:txBody>
          <a:bodyPr wrap="none" rtlCol="0">
            <a:spAutoFit/>
          </a:bodyPr>
          <a:lstStyle/>
          <a:p>
            <a:r>
              <a:rPr lang="en-GB" sz="1000" u="sng" dirty="0"/>
              <a:t>Friendly Fingers</a:t>
            </a:r>
          </a:p>
          <a:p>
            <a:r>
              <a:rPr lang="en-GB" sz="1000" dirty="0"/>
              <a:t>Make some finger puppets </a:t>
            </a:r>
          </a:p>
          <a:p>
            <a:r>
              <a:rPr lang="en-GB" sz="1000" dirty="0"/>
              <a:t>and act out your own </a:t>
            </a:r>
          </a:p>
          <a:p>
            <a:r>
              <a:rPr lang="en-GB" sz="1000" dirty="0"/>
              <a:t>show.</a:t>
            </a:r>
          </a:p>
        </p:txBody>
      </p:sp>
      <p:sp>
        <p:nvSpPr>
          <p:cNvPr id="26" name="TextBox 25"/>
          <p:cNvSpPr txBox="1"/>
          <p:nvPr/>
        </p:nvSpPr>
        <p:spPr>
          <a:xfrm>
            <a:off x="3953905" y="3261295"/>
            <a:ext cx="1617210" cy="553998"/>
          </a:xfrm>
          <a:prstGeom prst="rect">
            <a:avLst/>
          </a:prstGeom>
          <a:noFill/>
        </p:spPr>
        <p:txBody>
          <a:bodyPr wrap="square" rtlCol="0">
            <a:spAutoFit/>
          </a:bodyPr>
          <a:lstStyle/>
          <a:p>
            <a:r>
              <a:rPr lang="en-GB" sz="1000" u="sng" dirty="0"/>
              <a:t>Jack and Jill:</a:t>
            </a:r>
          </a:p>
          <a:p>
            <a:endParaRPr lang="en-GB" sz="1000" dirty="0"/>
          </a:p>
          <a:p>
            <a:r>
              <a:rPr lang="en-GB" sz="1000" dirty="0"/>
              <a:t>Roll down a really big hill.</a:t>
            </a:r>
          </a:p>
        </p:txBody>
      </p:sp>
      <p:sp>
        <p:nvSpPr>
          <p:cNvPr id="34" name="TextBox 33"/>
          <p:cNvSpPr txBox="1"/>
          <p:nvPr/>
        </p:nvSpPr>
        <p:spPr>
          <a:xfrm>
            <a:off x="4725805" y="4282504"/>
            <a:ext cx="1519968" cy="861774"/>
          </a:xfrm>
          <a:prstGeom prst="rect">
            <a:avLst/>
          </a:prstGeom>
          <a:noFill/>
        </p:spPr>
        <p:txBody>
          <a:bodyPr wrap="none" rtlCol="0">
            <a:spAutoFit/>
          </a:bodyPr>
          <a:lstStyle/>
          <a:p>
            <a:r>
              <a:rPr lang="en-GB" sz="1000" u="sng" dirty="0"/>
              <a:t>Terrific Tablet</a:t>
            </a:r>
          </a:p>
          <a:p>
            <a:r>
              <a:rPr lang="en-GB" sz="1000" dirty="0"/>
              <a:t>Use a tablet or computer.</a:t>
            </a:r>
          </a:p>
          <a:p>
            <a:r>
              <a:rPr lang="en-GB" sz="1000" dirty="0"/>
              <a:t>Can you create your own </a:t>
            </a:r>
          </a:p>
          <a:p>
            <a:r>
              <a:rPr lang="en-GB" sz="1000" dirty="0"/>
              <a:t>piece of art using new</a:t>
            </a:r>
          </a:p>
          <a:p>
            <a:r>
              <a:rPr lang="en-GB" sz="1000" dirty="0"/>
              <a:t>software?</a:t>
            </a:r>
          </a:p>
        </p:txBody>
      </p:sp>
      <p:sp>
        <p:nvSpPr>
          <p:cNvPr id="36" name="TextBox 35"/>
          <p:cNvSpPr txBox="1"/>
          <p:nvPr/>
        </p:nvSpPr>
        <p:spPr>
          <a:xfrm>
            <a:off x="6780713" y="2228969"/>
            <a:ext cx="1423014" cy="861774"/>
          </a:xfrm>
          <a:prstGeom prst="rect">
            <a:avLst/>
          </a:prstGeom>
          <a:noFill/>
        </p:spPr>
        <p:txBody>
          <a:bodyPr wrap="square" rtlCol="0">
            <a:spAutoFit/>
          </a:bodyPr>
          <a:lstStyle/>
          <a:p>
            <a:r>
              <a:rPr lang="en-GB" sz="1000" u="sng" dirty="0"/>
              <a:t>Twinkle, twinkle:</a:t>
            </a:r>
          </a:p>
          <a:p>
            <a:r>
              <a:rPr lang="en-GB" sz="1000" dirty="0"/>
              <a:t>Use a sparkles candle with adult supervision and draw different shapes in the air.</a:t>
            </a:r>
          </a:p>
        </p:txBody>
      </p:sp>
      <p:sp>
        <p:nvSpPr>
          <p:cNvPr id="38" name="TextBox 37"/>
          <p:cNvSpPr txBox="1"/>
          <p:nvPr/>
        </p:nvSpPr>
        <p:spPr>
          <a:xfrm>
            <a:off x="7072033" y="3308990"/>
            <a:ext cx="1434910" cy="553998"/>
          </a:xfrm>
          <a:prstGeom prst="rect">
            <a:avLst/>
          </a:prstGeom>
          <a:noFill/>
        </p:spPr>
        <p:txBody>
          <a:bodyPr wrap="square" rtlCol="0">
            <a:spAutoFit/>
          </a:bodyPr>
          <a:lstStyle/>
          <a:p>
            <a:r>
              <a:rPr lang="en-GB" sz="1000" u="sng" dirty="0"/>
              <a:t>Did you know?</a:t>
            </a:r>
          </a:p>
          <a:p>
            <a:r>
              <a:rPr lang="en-GB" sz="1000" dirty="0"/>
              <a:t>Find out one new fact about Diwali.</a:t>
            </a:r>
          </a:p>
        </p:txBody>
      </p:sp>
      <p:pic>
        <p:nvPicPr>
          <p:cNvPr id="1030" name="Picture 6" descr="Image result for cartoon thinking hat">
            <a:hlinkClick r:id="rId9"/>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668431" y="2631399"/>
            <a:ext cx="1010883" cy="1481164"/>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8232004" y="2731763"/>
            <a:ext cx="279284" cy="3054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p:cNvSpPr/>
          <p:nvPr/>
        </p:nvSpPr>
        <p:spPr>
          <a:xfrm>
            <a:off x="3652809" y="3758701"/>
            <a:ext cx="279284" cy="3054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p:cNvSpPr/>
          <p:nvPr/>
        </p:nvSpPr>
        <p:spPr>
          <a:xfrm>
            <a:off x="7918515" y="4684975"/>
            <a:ext cx="279284" cy="3054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p:cNvSpPr/>
          <p:nvPr/>
        </p:nvSpPr>
        <p:spPr>
          <a:xfrm>
            <a:off x="4355976" y="4695616"/>
            <a:ext cx="279284" cy="3054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p:cNvSpPr/>
          <p:nvPr/>
        </p:nvSpPr>
        <p:spPr>
          <a:xfrm>
            <a:off x="3674335" y="2705107"/>
            <a:ext cx="279284" cy="3054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p:cNvSpPr/>
          <p:nvPr/>
        </p:nvSpPr>
        <p:spPr>
          <a:xfrm>
            <a:off x="8566248" y="3771657"/>
            <a:ext cx="279284" cy="3054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2" name="Picture 8" descr="Image result for cartoon numbers">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623071">
            <a:off x="2555857" y="3267987"/>
            <a:ext cx="982458" cy="5476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6A537B5-0FB6-DE51-AEB5-AEA20376B2A6}"/>
              </a:ext>
            </a:extLst>
          </p:cNvPr>
          <p:cNvPicPr>
            <a:picLocks noChangeAspect="1"/>
          </p:cNvPicPr>
          <p:nvPr/>
        </p:nvPicPr>
        <p:blipFill>
          <a:blip r:embed="rId13"/>
          <a:stretch>
            <a:fillRect/>
          </a:stretch>
        </p:blipFill>
        <p:spPr>
          <a:xfrm>
            <a:off x="150317" y="277950"/>
            <a:ext cx="957155" cy="1005927"/>
          </a:xfrm>
          <a:prstGeom prst="rect">
            <a:avLst/>
          </a:prstGeom>
        </p:spPr>
      </p:pic>
      <p:pic>
        <p:nvPicPr>
          <p:cNvPr id="8" name="Picture 7">
            <a:extLst>
              <a:ext uri="{FF2B5EF4-FFF2-40B4-BE49-F238E27FC236}">
                <a16:creationId xmlns:a16="http://schemas.microsoft.com/office/drawing/2014/main" id="{69423098-F2FB-6D2A-D588-9FEE3FF3D0F8}"/>
              </a:ext>
            </a:extLst>
          </p:cNvPr>
          <p:cNvPicPr>
            <a:picLocks noChangeAspect="1"/>
          </p:cNvPicPr>
          <p:nvPr/>
        </p:nvPicPr>
        <p:blipFill>
          <a:blip r:embed="rId14"/>
          <a:stretch>
            <a:fillRect/>
          </a:stretch>
        </p:blipFill>
        <p:spPr>
          <a:xfrm>
            <a:off x="1251609" y="212907"/>
            <a:ext cx="1036010" cy="1080810"/>
          </a:xfrm>
          <a:prstGeom prst="rect">
            <a:avLst/>
          </a:prstGeom>
        </p:spPr>
      </p:pic>
      <p:pic>
        <p:nvPicPr>
          <p:cNvPr id="10" name="Picture 9">
            <a:extLst>
              <a:ext uri="{FF2B5EF4-FFF2-40B4-BE49-F238E27FC236}">
                <a16:creationId xmlns:a16="http://schemas.microsoft.com/office/drawing/2014/main" id="{C6D13E53-062C-01E7-8907-9948EACE657E}"/>
              </a:ext>
            </a:extLst>
          </p:cNvPr>
          <p:cNvPicPr>
            <a:picLocks noChangeAspect="1"/>
          </p:cNvPicPr>
          <p:nvPr/>
        </p:nvPicPr>
        <p:blipFill>
          <a:blip r:embed="rId15"/>
          <a:stretch>
            <a:fillRect/>
          </a:stretch>
        </p:blipFill>
        <p:spPr>
          <a:xfrm>
            <a:off x="2362227" y="220399"/>
            <a:ext cx="1127409" cy="1035803"/>
          </a:xfrm>
          <a:prstGeom prst="rect">
            <a:avLst/>
          </a:prstGeom>
        </p:spPr>
      </p:pic>
      <p:pic>
        <p:nvPicPr>
          <p:cNvPr id="16" name="Picture 15">
            <a:extLst>
              <a:ext uri="{FF2B5EF4-FFF2-40B4-BE49-F238E27FC236}">
                <a16:creationId xmlns:a16="http://schemas.microsoft.com/office/drawing/2014/main" id="{CEF8C845-EA8F-97CE-C537-611842FBE715}"/>
              </a:ext>
            </a:extLst>
          </p:cNvPr>
          <p:cNvPicPr>
            <a:picLocks noChangeAspect="1"/>
          </p:cNvPicPr>
          <p:nvPr/>
        </p:nvPicPr>
        <p:blipFill>
          <a:blip r:embed="rId16"/>
          <a:stretch>
            <a:fillRect/>
          </a:stretch>
        </p:blipFill>
        <p:spPr>
          <a:xfrm>
            <a:off x="6580619" y="162307"/>
            <a:ext cx="1097375" cy="1201016"/>
          </a:xfrm>
          <a:prstGeom prst="rect">
            <a:avLst/>
          </a:prstGeom>
        </p:spPr>
      </p:pic>
      <p:pic>
        <p:nvPicPr>
          <p:cNvPr id="17" name="Picture 16">
            <a:extLst>
              <a:ext uri="{FF2B5EF4-FFF2-40B4-BE49-F238E27FC236}">
                <a16:creationId xmlns:a16="http://schemas.microsoft.com/office/drawing/2014/main" id="{A8BF6906-7683-093C-14EF-6DBC26DD0993}"/>
              </a:ext>
            </a:extLst>
          </p:cNvPr>
          <p:cNvPicPr>
            <a:picLocks noChangeAspect="1"/>
          </p:cNvPicPr>
          <p:nvPr/>
        </p:nvPicPr>
        <p:blipFill>
          <a:blip r:embed="rId17"/>
          <a:stretch>
            <a:fillRect/>
          </a:stretch>
        </p:blipFill>
        <p:spPr>
          <a:xfrm>
            <a:off x="7800092" y="250669"/>
            <a:ext cx="1143108" cy="1030313"/>
          </a:xfrm>
          <a:prstGeom prst="rect">
            <a:avLst/>
          </a:prstGeom>
        </p:spPr>
      </p:pic>
    </p:spTree>
    <p:extLst>
      <p:ext uri="{BB962C8B-B14F-4D97-AF65-F5344CB8AC3E}">
        <p14:creationId xmlns:p14="http://schemas.microsoft.com/office/powerpoint/2010/main" val="1613502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4df4202-7d72-4963-97b2-606acafd052a" xsi:nil="true"/>
    <lcf76f155ced4ddcb4097134ff3c332f xmlns="5bd06163-20c3-479d-9faf-2e7bba9370f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B4DCC9BF58CF49B510C7147B61307B" ma:contentTypeVersion="13" ma:contentTypeDescription="Create a new document." ma:contentTypeScope="" ma:versionID="f468496a37512b84352a128c491ab225">
  <xsd:schema xmlns:xsd="http://www.w3.org/2001/XMLSchema" xmlns:xs="http://www.w3.org/2001/XMLSchema" xmlns:p="http://schemas.microsoft.com/office/2006/metadata/properties" xmlns:ns2="5bd06163-20c3-479d-9faf-2e7bba9370f9" xmlns:ns3="64df4202-7d72-4963-97b2-606acafd052a" targetNamespace="http://schemas.microsoft.com/office/2006/metadata/properties" ma:root="true" ma:fieldsID="3b8af5597b087e1a5a6687b24ba017f2" ns2:_="" ns3:_="">
    <xsd:import namespace="5bd06163-20c3-479d-9faf-2e7bba9370f9"/>
    <xsd:import namespace="64df4202-7d72-4963-97b2-606acafd052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d06163-20c3-479d-9faf-2e7bba9370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3a86a1-ad49-4381-ac46-bbecd32f6037"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df4202-7d72-4963-97b2-606acafd05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76aeac9-cf24-4535-9e60-0be1edca33c5}" ma:internalName="TaxCatchAll" ma:showField="CatchAllData" ma:web="64df4202-7d72-4963-97b2-606acafd0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AF9046-CC6E-4D37-BCE1-2038F03894C2}">
  <ds:schemaRefs>
    <ds:schemaRef ds:uri="http://schemas.microsoft.com/office/2006/metadata/properties"/>
    <ds:schemaRef ds:uri="http://schemas.microsoft.com/office/infopath/2007/PartnerControls"/>
    <ds:schemaRef ds:uri="64df4202-7d72-4963-97b2-606acafd052a"/>
    <ds:schemaRef ds:uri="5bd06163-20c3-479d-9faf-2e7bba9370f9"/>
  </ds:schemaRefs>
</ds:datastoreItem>
</file>

<file path=customXml/itemProps2.xml><?xml version="1.0" encoding="utf-8"?>
<ds:datastoreItem xmlns:ds="http://schemas.openxmlformats.org/officeDocument/2006/customXml" ds:itemID="{4FED27C2-CE3A-4FD8-85BC-FCFC8C92C95B}">
  <ds:schemaRefs>
    <ds:schemaRef ds:uri="http://schemas.microsoft.com/sharepoint/v3/contenttype/forms"/>
  </ds:schemaRefs>
</ds:datastoreItem>
</file>

<file path=customXml/itemProps3.xml><?xml version="1.0" encoding="utf-8"?>
<ds:datastoreItem xmlns:ds="http://schemas.openxmlformats.org/officeDocument/2006/customXml" ds:itemID="{9E48C0A5-301C-4D48-A42B-58475E0E5F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d06163-20c3-479d-9faf-2e7bba9370f9"/>
    <ds:schemaRef ds:uri="64df4202-7d72-4963-97b2-606acafd05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1816</TotalTime>
  <Words>798</Words>
  <Application>Microsoft Office PowerPoint</Application>
  <PresentationFormat>On-screen Show (4:3)</PresentationFormat>
  <Paragraphs>95</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John</dc:creator>
  <cp:lastModifiedBy>Krisztina Molnar</cp:lastModifiedBy>
  <cp:revision>61</cp:revision>
  <cp:lastPrinted>2018-09-05T13:21:44Z</cp:lastPrinted>
  <dcterms:created xsi:type="dcterms:W3CDTF">2016-12-14T14:58:46Z</dcterms:created>
  <dcterms:modified xsi:type="dcterms:W3CDTF">2024-11-28T16:06:35Z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0x01010009B4DCC9BF58CF49B510C7147B61307B</vt:lpwstr>
  </property>
  <property fmtid="{D5CDD505-2E9C-101B-9397-08002B2CF9AE}" pid="3" name="Order">
    <vt:r8>301800</vt:r8>
  </property>
  <property fmtid="{D5CDD505-2E9C-101B-9397-08002B2CF9AE}" pid="4" name="MediaServiceImageTags">
    <vt:lpwstr/>
  </property>
</Properties>
</file>